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5" r:id="rId6"/>
    <p:sldId id="277" r:id="rId7"/>
    <p:sldId id="263" r:id="rId8"/>
    <p:sldId id="276" r:id="rId9"/>
    <p:sldId id="279" r:id="rId10"/>
    <p:sldId id="272" r:id="rId11"/>
    <p:sldId id="284" r:id="rId12"/>
    <p:sldId id="281" r:id="rId13"/>
    <p:sldId id="278" r:id="rId14"/>
    <p:sldId id="282" r:id="rId15"/>
    <p:sldId id="273" r:id="rId16"/>
    <p:sldId id="270" r:id="rId17"/>
    <p:sldId id="283" r:id="rId18"/>
    <p:sldId id="271" r:id="rId19"/>
    <p:sldId id="262" r:id="rId20"/>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2C2F"/>
    <a:srgbClr val="B6383D"/>
    <a:srgbClr val="000000"/>
    <a:srgbClr val="FFFFFF"/>
    <a:srgbClr val="990000"/>
    <a:srgbClr val="CC0000"/>
    <a:srgbClr val="A5002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43"/>
  </p:normalViewPr>
  <p:slideViewPr>
    <p:cSldViewPr>
      <p:cViewPr>
        <p:scale>
          <a:sx n="112" d="100"/>
          <a:sy n="112" d="100"/>
        </p:scale>
        <p:origin x="-1584" y="-58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990000"/>
        </a:solidFill>
        <a:effectLst/>
      </p:bgPr>
    </p:bg>
    <p:spTree>
      <p:nvGrpSpPr>
        <p:cNvPr id="1" name=""/>
        <p:cNvGrpSpPr/>
        <p:nvPr/>
      </p:nvGrpSpPr>
      <p:grpSpPr>
        <a:xfrm>
          <a:off x="0" y="0"/>
          <a:ext cx="0" cy="0"/>
          <a:chOff x="0" y="0"/>
          <a:chExt cx="0" cy="0"/>
        </a:xfrm>
      </p:grpSpPr>
      <p:sp>
        <p:nvSpPr>
          <p:cNvPr id="6" name="矩形 5"/>
          <p:cNvSpPr/>
          <p:nvPr userDrawn="1"/>
        </p:nvSpPr>
        <p:spPr>
          <a:xfrm>
            <a:off x="-1" y="-6856"/>
            <a:ext cx="9135489" cy="5150356"/>
          </a:xfrm>
          <a:prstGeom prst="rect">
            <a:avLst/>
          </a:prstGeom>
          <a:solidFill>
            <a:srgbClr val="952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28" name="Picture 4" descr="C:\Users\Administrator\Desktop\未标题-1.png"/>
          <p:cNvPicPr>
            <a:picLocks noChangeAspect="1" noChangeArrowheads="1"/>
          </p:cNvPicPr>
          <p:nvPr userDrawn="1"/>
        </p:nvPicPr>
        <p:blipFill>
          <a:blip r:embed="rId2" cstate="print"/>
          <a:srcRect/>
          <a:stretch>
            <a:fillRect/>
          </a:stretch>
        </p:blipFill>
        <p:spPr bwMode="auto">
          <a:xfrm>
            <a:off x="7555777" y="267494"/>
            <a:ext cx="1278718" cy="367705"/>
          </a:xfrm>
          <a:prstGeom prst="rect">
            <a:avLst/>
          </a:prstGeom>
          <a:noFill/>
        </p:spPr>
      </p:pic>
      <p:pic>
        <p:nvPicPr>
          <p:cNvPr id="86" name="Picture 3" descr="C:\Users\Administrator\Desktop\未标题-1.png"/>
          <p:cNvPicPr>
            <a:picLocks noChangeAspect="1" noChangeArrowheads="1"/>
          </p:cNvPicPr>
          <p:nvPr userDrawn="1"/>
        </p:nvPicPr>
        <p:blipFill>
          <a:blip r:embed="rId3" cstate="print"/>
          <a:srcRect/>
          <a:stretch>
            <a:fillRect/>
          </a:stretch>
        </p:blipFill>
        <p:spPr bwMode="auto">
          <a:xfrm>
            <a:off x="2664296" y="3056339"/>
            <a:ext cx="3744416" cy="1724888"/>
          </a:xfrm>
          <a:prstGeom prst="rect">
            <a:avLst/>
          </a:prstGeom>
          <a:noFill/>
        </p:spPr>
      </p:pic>
      <p:grpSp>
        <p:nvGrpSpPr>
          <p:cNvPr id="8" name="组 7"/>
          <p:cNvGrpSpPr/>
          <p:nvPr userDrawn="1"/>
        </p:nvGrpSpPr>
        <p:grpSpPr>
          <a:xfrm>
            <a:off x="6516216" y="4533968"/>
            <a:ext cx="2592288" cy="144016"/>
            <a:chOff x="6516216" y="4533968"/>
            <a:chExt cx="2592288" cy="144016"/>
          </a:xfrm>
        </p:grpSpPr>
        <p:cxnSp>
          <p:nvCxnSpPr>
            <p:cNvPr id="139" name="直接连接符 138"/>
            <p:cNvCxnSpPr/>
            <p:nvPr userDrawn="1"/>
          </p:nvCxnSpPr>
          <p:spPr>
            <a:xfrm flipH="1">
              <a:off x="651621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userDrawn="1"/>
          </p:nvCxnSpPr>
          <p:spPr>
            <a:xfrm flipH="1">
              <a:off x="671008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userDrawn="1"/>
          </p:nvCxnSpPr>
          <p:spPr>
            <a:xfrm flipH="1">
              <a:off x="680701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userDrawn="1"/>
          </p:nvCxnSpPr>
          <p:spPr>
            <a:xfrm flipH="1">
              <a:off x="690395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userDrawn="1"/>
          </p:nvCxnSpPr>
          <p:spPr>
            <a:xfrm flipH="1">
              <a:off x="700088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userDrawn="1"/>
          </p:nvCxnSpPr>
          <p:spPr>
            <a:xfrm flipH="1">
              <a:off x="709782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userDrawn="1"/>
          </p:nvCxnSpPr>
          <p:spPr>
            <a:xfrm flipH="1">
              <a:off x="729168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userDrawn="1"/>
          </p:nvCxnSpPr>
          <p:spPr>
            <a:xfrm flipH="1">
              <a:off x="758249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userDrawn="1"/>
          </p:nvCxnSpPr>
          <p:spPr>
            <a:xfrm flipH="1">
              <a:off x="738862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userDrawn="1"/>
          </p:nvCxnSpPr>
          <p:spPr>
            <a:xfrm flipH="1">
              <a:off x="787329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userDrawn="1"/>
          </p:nvCxnSpPr>
          <p:spPr>
            <a:xfrm flipH="1">
              <a:off x="797022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userDrawn="1"/>
          </p:nvCxnSpPr>
          <p:spPr>
            <a:xfrm flipH="1">
              <a:off x="816409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userDrawn="1"/>
          </p:nvCxnSpPr>
          <p:spPr>
            <a:xfrm flipH="1">
              <a:off x="806716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userDrawn="1"/>
          </p:nvCxnSpPr>
          <p:spPr>
            <a:xfrm flipH="1">
              <a:off x="826102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userDrawn="1"/>
          </p:nvCxnSpPr>
          <p:spPr>
            <a:xfrm flipH="1">
              <a:off x="84548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userDrawn="1"/>
          </p:nvCxnSpPr>
          <p:spPr>
            <a:xfrm flipH="1">
              <a:off x="864876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userDrawn="1"/>
          </p:nvCxnSpPr>
          <p:spPr>
            <a:xfrm flipH="1">
              <a:off x="884263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userDrawn="1"/>
          </p:nvCxnSpPr>
          <p:spPr>
            <a:xfrm flipH="1">
              <a:off x="90364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userDrawn="1"/>
          </p:nvCxnSpPr>
          <p:spPr>
            <a:xfrm flipH="1">
              <a:off x="777635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userDrawn="1"/>
          </p:nvCxnSpPr>
          <p:spPr>
            <a:xfrm flipH="1">
              <a:off x="835796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userDrawn="1"/>
          </p:nvCxnSpPr>
          <p:spPr>
            <a:xfrm flipH="1">
              <a:off x="855183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userDrawn="1"/>
          </p:nvCxnSpPr>
          <p:spPr>
            <a:xfrm flipH="1">
              <a:off x="874569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userDrawn="1"/>
          </p:nvCxnSpPr>
          <p:spPr>
            <a:xfrm flipH="1">
              <a:off x="661315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userDrawn="1"/>
          </p:nvCxnSpPr>
          <p:spPr>
            <a:xfrm flipH="1">
              <a:off x="893956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userDrawn="1"/>
          </p:nvCxnSpPr>
          <p:spPr>
            <a:xfrm flipH="1">
              <a:off x="719475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userDrawn="1"/>
          </p:nvCxnSpPr>
          <p:spPr>
            <a:xfrm flipH="1">
              <a:off x="748555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userDrawn="1"/>
          </p:nvCxnSpPr>
          <p:spPr>
            <a:xfrm flipH="1">
              <a:off x="767942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组 88"/>
          <p:cNvGrpSpPr/>
          <p:nvPr userDrawn="1"/>
        </p:nvGrpSpPr>
        <p:grpSpPr>
          <a:xfrm>
            <a:off x="42402" y="4533968"/>
            <a:ext cx="2592288" cy="144016"/>
            <a:chOff x="6516216" y="4533968"/>
            <a:chExt cx="2592288" cy="144016"/>
          </a:xfrm>
        </p:grpSpPr>
        <p:cxnSp>
          <p:nvCxnSpPr>
            <p:cNvPr id="90" name="直接连接符 138"/>
            <p:cNvCxnSpPr/>
            <p:nvPr userDrawn="1"/>
          </p:nvCxnSpPr>
          <p:spPr>
            <a:xfrm flipH="1">
              <a:off x="651621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接连接符 140"/>
            <p:cNvCxnSpPr/>
            <p:nvPr userDrawn="1"/>
          </p:nvCxnSpPr>
          <p:spPr>
            <a:xfrm flipH="1">
              <a:off x="671008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接连接符 141"/>
            <p:cNvCxnSpPr/>
            <p:nvPr userDrawn="1"/>
          </p:nvCxnSpPr>
          <p:spPr>
            <a:xfrm flipH="1">
              <a:off x="680701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接连接符 142"/>
            <p:cNvCxnSpPr/>
            <p:nvPr userDrawn="1"/>
          </p:nvCxnSpPr>
          <p:spPr>
            <a:xfrm flipH="1">
              <a:off x="690395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接连接符 143"/>
            <p:cNvCxnSpPr/>
            <p:nvPr userDrawn="1"/>
          </p:nvCxnSpPr>
          <p:spPr>
            <a:xfrm flipH="1">
              <a:off x="700088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144"/>
            <p:cNvCxnSpPr/>
            <p:nvPr userDrawn="1"/>
          </p:nvCxnSpPr>
          <p:spPr>
            <a:xfrm flipH="1">
              <a:off x="709782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接连接符 145"/>
            <p:cNvCxnSpPr/>
            <p:nvPr userDrawn="1"/>
          </p:nvCxnSpPr>
          <p:spPr>
            <a:xfrm flipH="1">
              <a:off x="729168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接连接符 146"/>
            <p:cNvCxnSpPr/>
            <p:nvPr userDrawn="1"/>
          </p:nvCxnSpPr>
          <p:spPr>
            <a:xfrm flipH="1">
              <a:off x="758249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接连接符 147"/>
            <p:cNvCxnSpPr/>
            <p:nvPr userDrawn="1"/>
          </p:nvCxnSpPr>
          <p:spPr>
            <a:xfrm flipH="1">
              <a:off x="738862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接连接符 148"/>
            <p:cNvCxnSpPr/>
            <p:nvPr userDrawn="1"/>
          </p:nvCxnSpPr>
          <p:spPr>
            <a:xfrm flipH="1">
              <a:off x="787329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接连接符 149"/>
            <p:cNvCxnSpPr/>
            <p:nvPr userDrawn="1"/>
          </p:nvCxnSpPr>
          <p:spPr>
            <a:xfrm flipH="1">
              <a:off x="797022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接连接符 150"/>
            <p:cNvCxnSpPr/>
            <p:nvPr userDrawn="1"/>
          </p:nvCxnSpPr>
          <p:spPr>
            <a:xfrm flipH="1">
              <a:off x="816409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接连接符 151"/>
            <p:cNvCxnSpPr/>
            <p:nvPr userDrawn="1"/>
          </p:nvCxnSpPr>
          <p:spPr>
            <a:xfrm flipH="1">
              <a:off x="806716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直接连接符 152"/>
            <p:cNvCxnSpPr/>
            <p:nvPr userDrawn="1"/>
          </p:nvCxnSpPr>
          <p:spPr>
            <a:xfrm flipH="1">
              <a:off x="826102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直接连接符 153"/>
            <p:cNvCxnSpPr/>
            <p:nvPr userDrawn="1"/>
          </p:nvCxnSpPr>
          <p:spPr>
            <a:xfrm flipH="1">
              <a:off x="84548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直接连接符 154"/>
            <p:cNvCxnSpPr/>
            <p:nvPr userDrawn="1"/>
          </p:nvCxnSpPr>
          <p:spPr>
            <a:xfrm flipH="1">
              <a:off x="864876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直接连接符 155"/>
            <p:cNvCxnSpPr/>
            <p:nvPr userDrawn="1"/>
          </p:nvCxnSpPr>
          <p:spPr>
            <a:xfrm flipH="1">
              <a:off x="884263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直接连接符 156"/>
            <p:cNvCxnSpPr/>
            <p:nvPr userDrawn="1"/>
          </p:nvCxnSpPr>
          <p:spPr>
            <a:xfrm flipH="1">
              <a:off x="90364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直接连接符 158"/>
            <p:cNvCxnSpPr/>
            <p:nvPr userDrawn="1"/>
          </p:nvCxnSpPr>
          <p:spPr>
            <a:xfrm flipH="1">
              <a:off x="777635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直接连接符 163"/>
            <p:cNvCxnSpPr/>
            <p:nvPr userDrawn="1"/>
          </p:nvCxnSpPr>
          <p:spPr>
            <a:xfrm flipH="1">
              <a:off x="835796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直接连接符 164"/>
            <p:cNvCxnSpPr/>
            <p:nvPr userDrawn="1"/>
          </p:nvCxnSpPr>
          <p:spPr>
            <a:xfrm flipH="1">
              <a:off x="855183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直接连接符 165"/>
            <p:cNvCxnSpPr/>
            <p:nvPr userDrawn="1"/>
          </p:nvCxnSpPr>
          <p:spPr>
            <a:xfrm flipH="1">
              <a:off x="874569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直接连接符 166"/>
            <p:cNvCxnSpPr/>
            <p:nvPr userDrawn="1"/>
          </p:nvCxnSpPr>
          <p:spPr>
            <a:xfrm flipH="1">
              <a:off x="661315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直接连接符 167"/>
            <p:cNvCxnSpPr/>
            <p:nvPr userDrawn="1"/>
          </p:nvCxnSpPr>
          <p:spPr>
            <a:xfrm flipH="1">
              <a:off x="893956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直接连接符 171"/>
            <p:cNvCxnSpPr/>
            <p:nvPr userDrawn="1"/>
          </p:nvCxnSpPr>
          <p:spPr>
            <a:xfrm flipH="1">
              <a:off x="719475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直接连接符 173"/>
            <p:cNvCxnSpPr/>
            <p:nvPr userDrawn="1"/>
          </p:nvCxnSpPr>
          <p:spPr>
            <a:xfrm flipH="1">
              <a:off x="748555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直接连接符 174"/>
            <p:cNvCxnSpPr/>
            <p:nvPr userDrawn="1"/>
          </p:nvCxnSpPr>
          <p:spPr>
            <a:xfrm flipH="1">
              <a:off x="767942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990000"/>
        </a:solidFill>
        <a:effectLst/>
      </p:bgPr>
    </p:bg>
    <p:spTree>
      <p:nvGrpSpPr>
        <p:cNvPr id="1" name=""/>
        <p:cNvGrpSpPr/>
        <p:nvPr/>
      </p:nvGrpSpPr>
      <p:grpSpPr>
        <a:xfrm>
          <a:off x="0" y="0"/>
          <a:ext cx="0" cy="0"/>
          <a:chOff x="0" y="0"/>
          <a:chExt cx="0" cy="0"/>
        </a:xfrm>
      </p:grpSpPr>
      <p:sp>
        <p:nvSpPr>
          <p:cNvPr id="6" name="矩形 5"/>
          <p:cNvSpPr/>
          <p:nvPr userDrawn="1"/>
        </p:nvSpPr>
        <p:spPr>
          <a:xfrm>
            <a:off x="-1" y="-6856"/>
            <a:ext cx="9135489" cy="5150356"/>
          </a:xfrm>
          <a:prstGeom prst="rect">
            <a:avLst/>
          </a:prstGeom>
          <a:solidFill>
            <a:srgbClr val="952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6372200" y="4350115"/>
            <a:ext cx="2592288" cy="144016"/>
            <a:chOff x="6516216" y="4533968"/>
            <a:chExt cx="2592288" cy="144016"/>
          </a:xfrm>
        </p:grpSpPr>
        <p:cxnSp>
          <p:nvCxnSpPr>
            <p:cNvPr id="139" name="直接连接符 138"/>
            <p:cNvCxnSpPr/>
            <p:nvPr userDrawn="1"/>
          </p:nvCxnSpPr>
          <p:spPr>
            <a:xfrm flipH="1">
              <a:off x="651621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userDrawn="1"/>
          </p:nvCxnSpPr>
          <p:spPr>
            <a:xfrm flipH="1">
              <a:off x="671008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userDrawn="1"/>
          </p:nvCxnSpPr>
          <p:spPr>
            <a:xfrm flipH="1">
              <a:off x="680701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userDrawn="1"/>
          </p:nvCxnSpPr>
          <p:spPr>
            <a:xfrm flipH="1">
              <a:off x="690395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userDrawn="1"/>
          </p:nvCxnSpPr>
          <p:spPr>
            <a:xfrm flipH="1">
              <a:off x="700088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userDrawn="1"/>
          </p:nvCxnSpPr>
          <p:spPr>
            <a:xfrm flipH="1">
              <a:off x="709782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userDrawn="1"/>
          </p:nvCxnSpPr>
          <p:spPr>
            <a:xfrm flipH="1">
              <a:off x="729168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userDrawn="1"/>
          </p:nvCxnSpPr>
          <p:spPr>
            <a:xfrm flipH="1">
              <a:off x="758249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userDrawn="1"/>
          </p:nvCxnSpPr>
          <p:spPr>
            <a:xfrm flipH="1">
              <a:off x="738862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userDrawn="1"/>
          </p:nvCxnSpPr>
          <p:spPr>
            <a:xfrm flipH="1">
              <a:off x="787329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userDrawn="1"/>
          </p:nvCxnSpPr>
          <p:spPr>
            <a:xfrm flipH="1">
              <a:off x="797022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userDrawn="1"/>
          </p:nvCxnSpPr>
          <p:spPr>
            <a:xfrm flipH="1">
              <a:off x="816409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userDrawn="1"/>
          </p:nvCxnSpPr>
          <p:spPr>
            <a:xfrm flipH="1">
              <a:off x="806716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userDrawn="1"/>
          </p:nvCxnSpPr>
          <p:spPr>
            <a:xfrm flipH="1">
              <a:off x="826102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userDrawn="1"/>
          </p:nvCxnSpPr>
          <p:spPr>
            <a:xfrm flipH="1">
              <a:off x="84548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userDrawn="1"/>
          </p:nvCxnSpPr>
          <p:spPr>
            <a:xfrm flipH="1">
              <a:off x="864876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userDrawn="1"/>
          </p:nvCxnSpPr>
          <p:spPr>
            <a:xfrm flipH="1">
              <a:off x="884263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userDrawn="1"/>
          </p:nvCxnSpPr>
          <p:spPr>
            <a:xfrm flipH="1">
              <a:off x="90364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userDrawn="1"/>
          </p:nvCxnSpPr>
          <p:spPr>
            <a:xfrm flipH="1">
              <a:off x="777635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userDrawn="1"/>
          </p:nvCxnSpPr>
          <p:spPr>
            <a:xfrm flipH="1">
              <a:off x="835796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userDrawn="1"/>
          </p:nvCxnSpPr>
          <p:spPr>
            <a:xfrm flipH="1">
              <a:off x="855183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userDrawn="1"/>
          </p:nvCxnSpPr>
          <p:spPr>
            <a:xfrm flipH="1">
              <a:off x="874569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userDrawn="1"/>
          </p:nvCxnSpPr>
          <p:spPr>
            <a:xfrm flipH="1">
              <a:off x="661315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userDrawn="1"/>
          </p:nvCxnSpPr>
          <p:spPr>
            <a:xfrm flipH="1">
              <a:off x="893956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userDrawn="1"/>
          </p:nvCxnSpPr>
          <p:spPr>
            <a:xfrm flipH="1">
              <a:off x="719475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userDrawn="1"/>
          </p:nvCxnSpPr>
          <p:spPr>
            <a:xfrm flipH="1">
              <a:off x="748555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userDrawn="1"/>
          </p:nvCxnSpPr>
          <p:spPr>
            <a:xfrm flipH="1">
              <a:off x="767942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组 88"/>
          <p:cNvGrpSpPr/>
          <p:nvPr userDrawn="1"/>
        </p:nvGrpSpPr>
        <p:grpSpPr>
          <a:xfrm>
            <a:off x="179512" y="4350434"/>
            <a:ext cx="2592288" cy="144016"/>
            <a:chOff x="6516216" y="4533968"/>
            <a:chExt cx="2592288" cy="144016"/>
          </a:xfrm>
        </p:grpSpPr>
        <p:cxnSp>
          <p:nvCxnSpPr>
            <p:cNvPr id="90" name="直接连接符 138"/>
            <p:cNvCxnSpPr/>
            <p:nvPr userDrawn="1"/>
          </p:nvCxnSpPr>
          <p:spPr>
            <a:xfrm flipH="1">
              <a:off x="651621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接连接符 140"/>
            <p:cNvCxnSpPr/>
            <p:nvPr userDrawn="1"/>
          </p:nvCxnSpPr>
          <p:spPr>
            <a:xfrm flipH="1">
              <a:off x="671008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接连接符 141"/>
            <p:cNvCxnSpPr/>
            <p:nvPr userDrawn="1"/>
          </p:nvCxnSpPr>
          <p:spPr>
            <a:xfrm flipH="1">
              <a:off x="680701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接连接符 142"/>
            <p:cNvCxnSpPr/>
            <p:nvPr userDrawn="1"/>
          </p:nvCxnSpPr>
          <p:spPr>
            <a:xfrm flipH="1">
              <a:off x="690395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接连接符 143"/>
            <p:cNvCxnSpPr/>
            <p:nvPr userDrawn="1"/>
          </p:nvCxnSpPr>
          <p:spPr>
            <a:xfrm flipH="1">
              <a:off x="700088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144"/>
            <p:cNvCxnSpPr/>
            <p:nvPr userDrawn="1"/>
          </p:nvCxnSpPr>
          <p:spPr>
            <a:xfrm flipH="1">
              <a:off x="709782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接连接符 145"/>
            <p:cNvCxnSpPr/>
            <p:nvPr userDrawn="1"/>
          </p:nvCxnSpPr>
          <p:spPr>
            <a:xfrm flipH="1">
              <a:off x="729168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接连接符 146"/>
            <p:cNvCxnSpPr/>
            <p:nvPr userDrawn="1"/>
          </p:nvCxnSpPr>
          <p:spPr>
            <a:xfrm flipH="1">
              <a:off x="758249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直接连接符 147"/>
            <p:cNvCxnSpPr/>
            <p:nvPr userDrawn="1"/>
          </p:nvCxnSpPr>
          <p:spPr>
            <a:xfrm flipH="1">
              <a:off x="738862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直接连接符 148"/>
            <p:cNvCxnSpPr/>
            <p:nvPr userDrawn="1"/>
          </p:nvCxnSpPr>
          <p:spPr>
            <a:xfrm flipH="1">
              <a:off x="787329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直接连接符 149"/>
            <p:cNvCxnSpPr/>
            <p:nvPr userDrawn="1"/>
          </p:nvCxnSpPr>
          <p:spPr>
            <a:xfrm flipH="1">
              <a:off x="797022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直接连接符 150"/>
            <p:cNvCxnSpPr/>
            <p:nvPr userDrawn="1"/>
          </p:nvCxnSpPr>
          <p:spPr>
            <a:xfrm flipH="1">
              <a:off x="816409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直接连接符 151"/>
            <p:cNvCxnSpPr/>
            <p:nvPr userDrawn="1"/>
          </p:nvCxnSpPr>
          <p:spPr>
            <a:xfrm flipH="1">
              <a:off x="806716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直接连接符 152"/>
            <p:cNvCxnSpPr/>
            <p:nvPr userDrawn="1"/>
          </p:nvCxnSpPr>
          <p:spPr>
            <a:xfrm flipH="1">
              <a:off x="826102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直接连接符 153"/>
            <p:cNvCxnSpPr/>
            <p:nvPr userDrawn="1"/>
          </p:nvCxnSpPr>
          <p:spPr>
            <a:xfrm flipH="1">
              <a:off x="84548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直接连接符 154"/>
            <p:cNvCxnSpPr/>
            <p:nvPr userDrawn="1"/>
          </p:nvCxnSpPr>
          <p:spPr>
            <a:xfrm flipH="1">
              <a:off x="864876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直接连接符 155"/>
            <p:cNvCxnSpPr/>
            <p:nvPr userDrawn="1"/>
          </p:nvCxnSpPr>
          <p:spPr>
            <a:xfrm flipH="1">
              <a:off x="884263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直接连接符 156"/>
            <p:cNvCxnSpPr/>
            <p:nvPr userDrawn="1"/>
          </p:nvCxnSpPr>
          <p:spPr>
            <a:xfrm flipH="1">
              <a:off x="903649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直接连接符 158"/>
            <p:cNvCxnSpPr/>
            <p:nvPr userDrawn="1"/>
          </p:nvCxnSpPr>
          <p:spPr>
            <a:xfrm flipH="1">
              <a:off x="777635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直接连接符 163"/>
            <p:cNvCxnSpPr/>
            <p:nvPr userDrawn="1"/>
          </p:nvCxnSpPr>
          <p:spPr>
            <a:xfrm flipH="1">
              <a:off x="8357962"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直接连接符 164"/>
            <p:cNvCxnSpPr/>
            <p:nvPr userDrawn="1"/>
          </p:nvCxnSpPr>
          <p:spPr>
            <a:xfrm flipH="1">
              <a:off x="855183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4" name="直接连接符 165"/>
            <p:cNvCxnSpPr/>
            <p:nvPr userDrawn="1"/>
          </p:nvCxnSpPr>
          <p:spPr>
            <a:xfrm flipH="1">
              <a:off x="8745698"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5" name="直接连接符 166"/>
            <p:cNvCxnSpPr/>
            <p:nvPr userDrawn="1"/>
          </p:nvCxnSpPr>
          <p:spPr>
            <a:xfrm flipH="1">
              <a:off x="6613150"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直接连接符 167"/>
            <p:cNvCxnSpPr/>
            <p:nvPr userDrawn="1"/>
          </p:nvCxnSpPr>
          <p:spPr>
            <a:xfrm flipH="1">
              <a:off x="893956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直接连接符 171"/>
            <p:cNvCxnSpPr/>
            <p:nvPr userDrawn="1"/>
          </p:nvCxnSpPr>
          <p:spPr>
            <a:xfrm flipH="1">
              <a:off x="719475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直接连接符 173"/>
            <p:cNvCxnSpPr/>
            <p:nvPr userDrawn="1"/>
          </p:nvCxnSpPr>
          <p:spPr>
            <a:xfrm flipH="1">
              <a:off x="7485556"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直接连接符 174"/>
            <p:cNvCxnSpPr/>
            <p:nvPr userDrawn="1"/>
          </p:nvCxnSpPr>
          <p:spPr>
            <a:xfrm flipH="1">
              <a:off x="7679424" y="4533968"/>
              <a:ext cx="72008" cy="1440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 name="Picture 2" descr="C:\Users\Administrator\Desktop\未标题-2.png"/>
          <p:cNvPicPr>
            <a:picLocks noChangeAspect="1" noChangeArrowheads="1"/>
          </p:cNvPicPr>
          <p:nvPr userDrawn="1"/>
        </p:nvPicPr>
        <p:blipFill>
          <a:blip r:embed="rId2" cstate="print"/>
          <a:srcRect/>
          <a:stretch>
            <a:fillRect/>
          </a:stretch>
        </p:blipFill>
        <p:spPr bwMode="auto">
          <a:xfrm>
            <a:off x="2885281" y="2787774"/>
            <a:ext cx="3373438" cy="1905000"/>
          </a:xfrm>
          <a:prstGeom prst="rect">
            <a:avLst/>
          </a:prstGeom>
          <a:noFill/>
        </p:spPr>
      </p:pic>
    </p:spTree>
    <p:extLst>
      <p:ext uri="{BB962C8B-B14F-4D97-AF65-F5344CB8AC3E}">
        <p14:creationId xmlns:p14="http://schemas.microsoft.com/office/powerpoint/2010/main" xmlns="" val="128741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052" name="Picture 4" descr="C:\Users\zhangwenyue\Desktop\东华PPT模板\P4-5\3.jpg"/>
          <p:cNvPicPr>
            <a:picLocks noChangeAspect="1" noChangeArrowheads="1"/>
          </p:cNvPicPr>
          <p:nvPr userDrawn="1"/>
        </p:nvPicPr>
        <p:blipFill>
          <a:blip r:embed="rId2" cstate="print"/>
          <a:srcRect/>
          <a:stretch>
            <a:fillRect/>
          </a:stretch>
        </p:blipFill>
        <p:spPr bwMode="auto">
          <a:xfrm>
            <a:off x="-13258800" y="-19069050"/>
            <a:ext cx="2160000" cy="3240000"/>
          </a:xfrm>
          <a:prstGeom prst="rect">
            <a:avLst/>
          </a:prstGeom>
          <a:noFill/>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8" r:id="rId4"/>
    <p:sldLayoutId id="2147483664" r:id="rId5"/>
    <p:sldLayoutId id="2147483672" r:id="rId6"/>
    <p:sldLayoutId id="2147483667" r:id="rId7"/>
    <p:sldLayoutId id="2147483669" r:id="rId8"/>
    <p:sldLayoutId id="2147483671" r:id="rId9"/>
    <p:sldLayoutId id="214748367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23728" y="1635646"/>
            <a:ext cx="4752528" cy="1154162"/>
          </a:xfrm>
          <a:prstGeom prst="rect">
            <a:avLst/>
          </a:prstGeom>
          <a:noFill/>
        </p:spPr>
        <p:txBody>
          <a:bodyPr wrap="square" rtlCol="0">
            <a:spAutoFit/>
          </a:bodyPr>
          <a:lstStyle/>
          <a:p>
            <a:pPr algn="dist">
              <a:lnSpc>
                <a:spcPct val="150000"/>
              </a:lnSpc>
            </a:pPr>
            <a:r>
              <a:rPr kumimoji="1" lang="zh-CN" altLang="en-US" sz="2800" b="1" spc="300" dirty="0" smtClean="0">
                <a:solidFill>
                  <a:schemeClr val="bg1"/>
                </a:solidFill>
                <a:latin typeface="思源黑体 CN Heavy" pitchFamily="34" charset="-122"/>
                <a:ea typeface="思源黑体 CN Heavy" pitchFamily="34" charset="-122"/>
                <a:cs typeface="Microsoft YaHei" charset="-122"/>
              </a:rPr>
              <a:t>单击以添加标题</a:t>
            </a:r>
            <a:endParaRPr kumimoji="1" lang="en-US" altLang="zh-CN" sz="2800" b="1" spc="300" dirty="0" smtClean="0">
              <a:solidFill>
                <a:schemeClr val="bg1"/>
              </a:solidFill>
              <a:latin typeface="思源黑体 CN Heavy" pitchFamily="34" charset="-122"/>
              <a:ea typeface="思源黑体 CN Heavy" pitchFamily="34" charset="-122"/>
              <a:cs typeface="Microsoft YaHei" charset="-122"/>
            </a:endParaRPr>
          </a:p>
          <a:p>
            <a:pPr algn="dist">
              <a:lnSpc>
                <a:spcPct val="150000"/>
              </a:lnSpc>
            </a:pPr>
            <a:r>
              <a:rPr kumimoji="1" lang="zh-CN" altLang="en-US" spc="300" dirty="0" smtClean="0">
                <a:solidFill>
                  <a:schemeClr val="bg1"/>
                </a:solidFill>
                <a:latin typeface="思源黑体 CN Normal" pitchFamily="34" charset="-122"/>
                <a:ea typeface="思源黑体 CN Normal" pitchFamily="34" charset="-122"/>
                <a:cs typeface="Microsoft YaHei" charset="-122"/>
              </a:rPr>
              <a:t>单击此处添加</a:t>
            </a:r>
            <a:r>
              <a:rPr kumimoji="1" lang="zh-CN" altLang="en-US" spc="300" dirty="0">
                <a:solidFill>
                  <a:schemeClr val="bg1"/>
                </a:solidFill>
                <a:latin typeface="思源黑体 CN Normal" pitchFamily="34" charset="-122"/>
                <a:ea typeface="思源黑体 CN Normal" pitchFamily="34" charset="-122"/>
                <a:cs typeface="Microsoft YaHei" charset="-122"/>
              </a:rPr>
              <a:t>文本单击此处添加</a:t>
            </a:r>
            <a:r>
              <a:rPr kumimoji="1" lang="zh-CN" altLang="en-US" spc="300" dirty="0" smtClean="0">
                <a:solidFill>
                  <a:schemeClr val="bg1"/>
                </a:solidFill>
                <a:latin typeface="思源黑体 CN Normal" pitchFamily="34" charset="-122"/>
                <a:ea typeface="思源黑体 CN Normal" pitchFamily="34" charset="-122"/>
                <a:cs typeface="Microsoft YaHei" charset="-122"/>
              </a:rPr>
              <a:t>文本</a:t>
            </a:r>
            <a:endParaRPr kumimoji="1" lang="zh-CN" altLang="en-US" spc="300" dirty="0">
              <a:solidFill>
                <a:schemeClr val="bg1"/>
              </a:solidFill>
              <a:latin typeface="思源黑体 CN Normal" pitchFamily="34" charset="-122"/>
              <a:ea typeface="思源黑体 CN Normal" pitchFamily="34" charset="-122"/>
              <a:cs typeface="Microsoft YaHei"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899600" y="3845659"/>
            <a:ext cx="2585194" cy="646331"/>
          </a:xfrm>
          <a:prstGeom prst="rect">
            <a:avLst/>
          </a:prstGeom>
          <a:noFill/>
        </p:spPr>
        <p:txBody>
          <a:bodyPr wrap="square" rtlCol="0">
            <a:spAutoFit/>
          </a:bodyPr>
          <a:lstStyle/>
          <a:p>
            <a:r>
              <a:rPr kumimoji="1" lang="en-US" altLang="zh-CN" sz="9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900" spc="225" dirty="0">
                <a:latin typeface="思源黑体 CN Normal" pitchFamily="34" charset="-122"/>
                <a:ea typeface="思源黑体 CN Normal" pitchFamily="34" charset="-122"/>
                <a:cs typeface="Microsoft YaHei" charset="-122"/>
              </a:rPr>
              <a:t>单击此处添加文本单击此处添加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smtClean="0">
              <a:latin typeface="思源黑体 CN Normal" pitchFamily="34" charset="-122"/>
              <a:ea typeface="思源黑体 CN Normal" pitchFamily="34" charset="-122"/>
              <a:cs typeface="Microsoft YaHei" charset="-122"/>
            </a:endParaRPr>
          </a:p>
        </p:txBody>
      </p:sp>
      <p:pic>
        <p:nvPicPr>
          <p:cNvPr id="43" name="Picture 6" descr="C:\Users\zhangwenyue\Desktop\东华PPT模板\P4-5\05.JPG"/>
          <p:cNvPicPr>
            <a:picLocks noChangeAspect="1" noChangeArrowheads="1"/>
          </p:cNvPicPr>
          <p:nvPr/>
        </p:nvPicPr>
        <p:blipFill rotWithShape="1">
          <a:blip r:embed="rId2" cstate="print"/>
          <a:srcRect r="18750"/>
          <a:stretch/>
        </p:blipFill>
        <p:spPr bwMode="auto">
          <a:xfrm>
            <a:off x="1223541" y="1534460"/>
            <a:ext cx="3600573" cy="2957530"/>
          </a:xfrm>
          <a:prstGeom prst="rect">
            <a:avLst/>
          </a:prstGeom>
          <a:noFill/>
        </p:spPr>
      </p:pic>
      <p:grpSp>
        <p:nvGrpSpPr>
          <p:cNvPr id="10" name="组 9"/>
          <p:cNvGrpSpPr/>
          <p:nvPr/>
        </p:nvGrpSpPr>
        <p:grpSpPr>
          <a:xfrm>
            <a:off x="467544" y="1059582"/>
            <a:ext cx="2592288" cy="144016"/>
            <a:chOff x="6516216" y="4533968"/>
            <a:chExt cx="2592288" cy="144016"/>
          </a:xfrm>
        </p:grpSpPr>
        <p:cxnSp>
          <p:nvCxnSpPr>
            <p:cNvPr id="1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41" name="组 40"/>
          <p:cNvGrpSpPr/>
          <p:nvPr/>
        </p:nvGrpSpPr>
        <p:grpSpPr>
          <a:xfrm>
            <a:off x="3089030" y="1059582"/>
            <a:ext cx="2592288" cy="144016"/>
            <a:chOff x="6516216" y="4533968"/>
            <a:chExt cx="2592288" cy="144016"/>
          </a:xfrm>
        </p:grpSpPr>
        <p:cxnSp>
          <p:nvCxnSpPr>
            <p:cNvPr id="45"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2" name="组 71"/>
          <p:cNvGrpSpPr/>
          <p:nvPr/>
        </p:nvGrpSpPr>
        <p:grpSpPr>
          <a:xfrm>
            <a:off x="5707527" y="1054239"/>
            <a:ext cx="2592288" cy="144016"/>
            <a:chOff x="6516216" y="4533968"/>
            <a:chExt cx="2592288" cy="144016"/>
          </a:xfrm>
        </p:grpSpPr>
        <p:cxnSp>
          <p:nvCxnSpPr>
            <p:cNvPr id="73"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420569" y="269770"/>
            <a:ext cx="553078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1750819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475148" y="1699897"/>
            <a:ext cx="2585194" cy="646331"/>
          </a:xfrm>
          <a:prstGeom prst="rect">
            <a:avLst/>
          </a:prstGeom>
          <a:noFill/>
        </p:spPr>
        <p:txBody>
          <a:bodyPr wrap="square" rtlCol="0">
            <a:spAutoFit/>
          </a:bodyPr>
          <a:lstStyle/>
          <a:p>
            <a:r>
              <a:rPr kumimoji="1" lang="en-US" altLang="zh-CN" sz="9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900" spc="225" dirty="0">
                <a:latin typeface="思源黑体 CN Normal" pitchFamily="34" charset="-122"/>
                <a:ea typeface="思源黑体 CN Normal" pitchFamily="34" charset="-122"/>
                <a:cs typeface="Microsoft YaHei" charset="-122"/>
              </a:rPr>
              <a:t>单击此处添加文本单击此处添加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smtClean="0">
              <a:latin typeface="思源黑体 CN Normal" pitchFamily="34" charset="-122"/>
              <a:ea typeface="思源黑体 CN Normal" pitchFamily="34" charset="-122"/>
              <a:cs typeface="Microsoft YaHei" charset="-122"/>
            </a:endParaRPr>
          </a:p>
        </p:txBody>
      </p:sp>
      <p:pic>
        <p:nvPicPr>
          <p:cNvPr id="43" name="Picture 6" descr="C:\Users\zhangwenyue\Desktop\东华PPT模板\P4-5\05.JPG"/>
          <p:cNvPicPr>
            <a:picLocks noChangeAspect="1" noChangeArrowheads="1"/>
          </p:cNvPicPr>
          <p:nvPr/>
        </p:nvPicPr>
        <p:blipFill rotWithShape="1">
          <a:blip r:embed="rId2" cstate="print"/>
          <a:srcRect r="18750"/>
          <a:stretch/>
        </p:blipFill>
        <p:spPr bwMode="auto">
          <a:xfrm>
            <a:off x="1467374" y="2355726"/>
            <a:ext cx="2600743" cy="2136264"/>
          </a:xfrm>
          <a:prstGeom prst="rect">
            <a:avLst/>
          </a:prstGeom>
          <a:noFill/>
        </p:spPr>
      </p:pic>
      <p:pic>
        <p:nvPicPr>
          <p:cNvPr id="44" name="Picture 6" descr="C:\Users\zhangwenyue\Desktop\东华PPT模板\P4-5\05.JPG"/>
          <p:cNvPicPr>
            <a:picLocks noChangeAspect="1" noChangeArrowheads="1"/>
          </p:cNvPicPr>
          <p:nvPr/>
        </p:nvPicPr>
        <p:blipFill rotWithShape="1">
          <a:blip r:embed="rId2" cstate="print"/>
          <a:srcRect r="18750"/>
          <a:stretch/>
        </p:blipFill>
        <p:spPr bwMode="auto">
          <a:xfrm>
            <a:off x="4222158" y="1704461"/>
            <a:ext cx="3393609" cy="2787528"/>
          </a:xfrm>
          <a:prstGeom prst="rect">
            <a:avLst/>
          </a:prstGeom>
          <a:noFill/>
        </p:spPr>
      </p:pic>
      <p:grpSp>
        <p:nvGrpSpPr>
          <p:cNvPr id="10" name="组 9"/>
          <p:cNvGrpSpPr/>
          <p:nvPr/>
        </p:nvGrpSpPr>
        <p:grpSpPr>
          <a:xfrm>
            <a:off x="467544" y="1059582"/>
            <a:ext cx="2592288" cy="144016"/>
            <a:chOff x="6516216" y="4533968"/>
            <a:chExt cx="2592288" cy="144016"/>
          </a:xfrm>
        </p:grpSpPr>
        <p:cxnSp>
          <p:nvCxnSpPr>
            <p:cNvPr id="1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41" name="组 40"/>
          <p:cNvGrpSpPr/>
          <p:nvPr/>
        </p:nvGrpSpPr>
        <p:grpSpPr>
          <a:xfrm>
            <a:off x="3089030" y="1059582"/>
            <a:ext cx="2592288" cy="144016"/>
            <a:chOff x="6516216" y="4533968"/>
            <a:chExt cx="2592288" cy="144016"/>
          </a:xfrm>
        </p:grpSpPr>
        <p:cxnSp>
          <p:nvCxnSpPr>
            <p:cNvPr id="45"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2" name="组 71"/>
          <p:cNvGrpSpPr/>
          <p:nvPr/>
        </p:nvGrpSpPr>
        <p:grpSpPr>
          <a:xfrm>
            <a:off x="5707527" y="1054239"/>
            <a:ext cx="2592288" cy="144016"/>
            <a:chOff x="6516216" y="4533968"/>
            <a:chExt cx="2592288" cy="144016"/>
          </a:xfrm>
        </p:grpSpPr>
        <p:cxnSp>
          <p:nvCxnSpPr>
            <p:cNvPr id="73"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420569" y="269770"/>
            <a:ext cx="553078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1849522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97416" y="2156504"/>
            <a:ext cx="1680771" cy="1200329"/>
          </a:xfrm>
          <a:prstGeom prst="rect">
            <a:avLst/>
          </a:prstGeom>
          <a:noFill/>
        </p:spPr>
        <p:txBody>
          <a:bodyPr wrap="square" rtlCol="0">
            <a:spAutoFit/>
          </a:bodyPr>
          <a:lstStyle/>
          <a:p>
            <a:r>
              <a:rPr kumimoji="1" lang="en-US" altLang="zh-CN" sz="9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900" spc="225" dirty="0">
                <a:latin typeface="思源黑体 CN Normal" pitchFamily="34" charset="-122"/>
                <a:ea typeface="思源黑体 CN Normal" pitchFamily="34" charset="-122"/>
                <a:cs typeface="Microsoft YaHei" charset="-122"/>
              </a:rPr>
              <a:t>单击此处添加文本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a:t>
            </a:r>
            <a:r>
              <a:rPr kumimoji="1" lang="zh-CN" altLang="en-US" sz="900" spc="225" dirty="0" smtClean="0">
                <a:latin typeface="思源黑体 CN Normal" pitchFamily="34" charset="-122"/>
                <a:ea typeface="思源黑体 CN Normal" pitchFamily="34" charset="-122"/>
                <a:cs typeface="Microsoft YaHei" charset="-122"/>
              </a:rPr>
              <a:t>文本</a:t>
            </a:r>
            <a:endParaRPr kumimoji="1" lang="en-US" altLang="zh-CN" sz="900" spc="225" dirty="0" smtClean="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a:t>
            </a:r>
            <a:endParaRPr kumimoji="1" lang="en-US" altLang="zh-CN" sz="900" spc="225" dirty="0">
              <a:latin typeface="思源黑体 CN Normal" pitchFamily="34" charset="-122"/>
              <a:ea typeface="思源黑体 CN Normal" pitchFamily="34" charset="-122"/>
              <a:cs typeface="Microsoft YaHei" charset="-122"/>
            </a:endParaRPr>
          </a:p>
          <a:p>
            <a:r>
              <a:rPr kumimoji="1" lang="zh-CN" altLang="en-US" sz="900" spc="225" dirty="0">
                <a:latin typeface="思源黑体 CN Normal" pitchFamily="34" charset="-122"/>
                <a:ea typeface="思源黑体 CN Normal" pitchFamily="34" charset="-122"/>
                <a:cs typeface="Microsoft YaHei" charset="-122"/>
              </a:rPr>
              <a:t>单击此处添加文本</a:t>
            </a:r>
            <a:endParaRPr kumimoji="1" lang="en-US" altLang="zh-CN" sz="900" spc="225" dirty="0">
              <a:latin typeface="思源黑体 CN Normal" pitchFamily="34" charset="-122"/>
              <a:ea typeface="思源黑体 CN Normal" pitchFamily="34" charset="-122"/>
              <a:cs typeface="Microsoft YaHei" charset="-122"/>
            </a:endParaRPr>
          </a:p>
          <a:p>
            <a:endParaRPr kumimoji="1" lang="en-US" altLang="zh-CN" sz="900" spc="225" dirty="0">
              <a:latin typeface="思源黑体 CN Normal" pitchFamily="34" charset="-122"/>
              <a:ea typeface="思源黑体 CN Normal" pitchFamily="34" charset="-122"/>
              <a:cs typeface="Microsoft YaHei" charset="-122"/>
            </a:endParaRPr>
          </a:p>
        </p:txBody>
      </p:sp>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2198844" y="1491630"/>
            <a:ext cx="3769570" cy="3096344"/>
          </a:xfrm>
          <a:prstGeom prst="rect">
            <a:avLst/>
          </a:prstGeom>
          <a:noFill/>
        </p:spPr>
      </p:pic>
      <p:pic>
        <p:nvPicPr>
          <p:cNvPr id="43" name="Picture 6" descr="C:\Users\zhangwenyue\Desktop\东华PPT模板\P4-5\05.JPG"/>
          <p:cNvPicPr>
            <a:picLocks noChangeAspect="1" noChangeArrowheads="1"/>
          </p:cNvPicPr>
          <p:nvPr/>
        </p:nvPicPr>
        <p:blipFill rotWithShape="1">
          <a:blip r:embed="rId2" cstate="print"/>
          <a:srcRect r="18750"/>
          <a:stretch/>
        </p:blipFill>
        <p:spPr bwMode="auto">
          <a:xfrm>
            <a:off x="6070337" y="2756669"/>
            <a:ext cx="2229478" cy="1831305"/>
          </a:xfrm>
          <a:prstGeom prst="rect">
            <a:avLst/>
          </a:prstGeom>
          <a:noFill/>
        </p:spPr>
      </p:pic>
      <p:grpSp>
        <p:nvGrpSpPr>
          <p:cNvPr id="10" name="组 9"/>
          <p:cNvGrpSpPr/>
          <p:nvPr/>
        </p:nvGrpSpPr>
        <p:grpSpPr>
          <a:xfrm>
            <a:off x="467544" y="1059582"/>
            <a:ext cx="2592288" cy="144016"/>
            <a:chOff x="6516216" y="4533968"/>
            <a:chExt cx="2592288" cy="144016"/>
          </a:xfrm>
        </p:grpSpPr>
        <p:cxnSp>
          <p:nvCxnSpPr>
            <p:cNvPr id="1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41" name="组 40"/>
          <p:cNvGrpSpPr/>
          <p:nvPr/>
        </p:nvGrpSpPr>
        <p:grpSpPr>
          <a:xfrm>
            <a:off x="3089030" y="1059582"/>
            <a:ext cx="2592288" cy="144016"/>
            <a:chOff x="6516216" y="4533968"/>
            <a:chExt cx="2592288" cy="144016"/>
          </a:xfrm>
        </p:grpSpPr>
        <p:cxnSp>
          <p:nvCxnSpPr>
            <p:cNvPr id="45"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2" name="组 71"/>
          <p:cNvGrpSpPr/>
          <p:nvPr/>
        </p:nvGrpSpPr>
        <p:grpSpPr>
          <a:xfrm>
            <a:off x="5707527" y="1054239"/>
            <a:ext cx="2592288" cy="144016"/>
            <a:chOff x="6516216" y="4533968"/>
            <a:chExt cx="2592288" cy="144016"/>
          </a:xfrm>
        </p:grpSpPr>
        <p:cxnSp>
          <p:nvCxnSpPr>
            <p:cNvPr id="73"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420569" y="269770"/>
            <a:ext cx="553078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1960401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839902" y="2067694"/>
            <a:ext cx="2812365" cy="530082"/>
          </a:xfrm>
          <a:prstGeom prst="rect">
            <a:avLst/>
          </a:prstGeom>
          <a:noFill/>
        </p:spPr>
        <p:txBody>
          <a:bodyPr wrap="square" rtlCol="0">
            <a:spAutoFit/>
          </a:bodyPr>
          <a:lstStyle/>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zh-CN" altLang="en-US" sz="1000" dirty="0">
              <a:latin typeface="思源黑体 CN Normal" pitchFamily="34" charset="-122"/>
              <a:ea typeface="思源黑体 CN Normal" pitchFamily="34" charset="-122"/>
              <a:cs typeface="Microsoft YaHei" charset="-122"/>
            </a:endParaRPr>
          </a:p>
        </p:txBody>
      </p:sp>
      <p:pic>
        <p:nvPicPr>
          <p:cNvPr id="39" name="Picture 6" descr="C:\Users\zhangwenyue\Desktop\东华PPT模板\P4-5\05.JPG"/>
          <p:cNvPicPr>
            <a:picLocks noChangeAspect="1" noChangeArrowheads="1"/>
          </p:cNvPicPr>
          <p:nvPr/>
        </p:nvPicPr>
        <p:blipFill rotWithShape="1">
          <a:blip r:embed="rId2" cstate="print"/>
          <a:srcRect r="18750"/>
          <a:stretch/>
        </p:blipFill>
        <p:spPr bwMode="auto">
          <a:xfrm>
            <a:off x="691118" y="1558312"/>
            <a:ext cx="3634371" cy="2985291"/>
          </a:xfrm>
          <a:prstGeom prst="rect">
            <a:avLst/>
          </a:prstGeom>
          <a:noFill/>
        </p:spPr>
      </p:pic>
      <p:pic>
        <p:nvPicPr>
          <p:cNvPr id="40" name="Picture 6" descr="C:\Users\zhangwenyue\Desktop\东华PPT模板\P4-5\05.JPG"/>
          <p:cNvPicPr>
            <a:picLocks noChangeAspect="1" noChangeArrowheads="1"/>
          </p:cNvPicPr>
          <p:nvPr/>
        </p:nvPicPr>
        <p:blipFill rotWithShape="1">
          <a:blip r:embed="rId2" cstate="print"/>
          <a:srcRect r="18750"/>
          <a:stretch/>
        </p:blipFill>
        <p:spPr bwMode="auto">
          <a:xfrm>
            <a:off x="6187853" y="3073889"/>
            <a:ext cx="1789267" cy="1469713"/>
          </a:xfrm>
          <a:prstGeom prst="rect">
            <a:avLst/>
          </a:prstGeom>
          <a:noFill/>
        </p:spPr>
      </p:pic>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4359883" y="3073890"/>
            <a:ext cx="1789267" cy="1469713"/>
          </a:xfrm>
          <a:prstGeom prst="rect">
            <a:avLst/>
          </a:prstGeom>
          <a:noFill/>
        </p:spPr>
      </p:pic>
      <p:grpSp>
        <p:nvGrpSpPr>
          <p:cNvPr id="43" name="组 42"/>
          <p:cNvGrpSpPr/>
          <p:nvPr/>
        </p:nvGrpSpPr>
        <p:grpSpPr>
          <a:xfrm>
            <a:off x="582362" y="983770"/>
            <a:ext cx="2592288" cy="144016"/>
            <a:chOff x="6516216" y="4533968"/>
            <a:chExt cx="2592288" cy="144016"/>
          </a:xfrm>
        </p:grpSpPr>
        <p:cxnSp>
          <p:nvCxnSpPr>
            <p:cNvPr id="4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1" name="组 70"/>
          <p:cNvGrpSpPr/>
          <p:nvPr/>
        </p:nvGrpSpPr>
        <p:grpSpPr>
          <a:xfrm>
            <a:off x="3203848" y="983770"/>
            <a:ext cx="2592288" cy="144016"/>
            <a:chOff x="6516216" y="4533968"/>
            <a:chExt cx="2592288" cy="144016"/>
          </a:xfrm>
        </p:grpSpPr>
        <p:cxnSp>
          <p:nvCxnSpPr>
            <p:cNvPr id="72"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9" name="组 98"/>
          <p:cNvGrpSpPr/>
          <p:nvPr/>
        </p:nvGrpSpPr>
        <p:grpSpPr>
          <a:xfrm>
            <a:off x="5822345" y="978427"/>
            <a:ext cx="2592288" cy="144016"/>
            <a:chOff x="6516216" y="4533968"/>
            <a:chExt cx="2592288" cy="144016"/>
          </a:xfrm>
        </p:grpSpPr>
        <p:cxnSp>
          <p:nvCxnSpPr>
            <p:cNvPr id="100"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5"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6"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7"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8"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9"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0"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1"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2"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3"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4"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5"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6"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7"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8"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2"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4"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5"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6"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35387" y="193958"/>
            <a:ext cx="553078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12861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417978" y="3758773"/>
            <a:ext cx="2250351" cy="784830"/>
          </a:xfrm>
          <a:prstGeom prst="rect">
            <a:avLst/>
          </a:prstGeom>
          <a:noFill/>
        </p:spPr>
        <p:txBody>
          <a:bodyPr wrap="square" rtlCol="0">
            <a:spAutoFit/>
          </a:bodyPr>
          <a:lstStyle/>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zh-CN" altLang="en-US" sz="1000" dirty="0">
              <a:latin typeface="思源黑体 CN Normal" pitchFamily="34" charset="-122"/>
              <a:ea typeface="思源黑体 CN Normal" pitchFamily="34" charset="-122"/>
              <a:cs typeface="Microsoft YaHei" charset="-122"/>
            </a:endParaRPr>
          </a:p>
        </p:txBody>
      </p:sp>
      <p:pic>
        <p:nvPicPr>
          <p:cNvPr id="39" name="Picture 6" descr="C:\Users\zhangwenyue\Desktop\东华PPT模板\P4-5\05.JPG"/>
          <p:cNvPicPr>
            <a:picLocks noChangeAspect="1" noChangeArrowheads="1"/>
          </p:cNvPicPr>
          <p:nvPr/>
        </p:nvPicPr>
        <p:blipFill rotWithShape="1">
          <a:blip r:embed="rId2" cstate="print"/>
          <a:srcRect r="18750"/>
          <a:stretch/>
        </p:blipFill>
        <p:spPr bwMode="auto">
          <a:xfrm>
            <a:off x="691118" y="1558312"/>
            <a:ext cx="3634371" cy="2985291"/>
          </a:xfrm>
          <a:prstGeom prst="rect">
            <a:avLst/>
          </a:prstGeom>
          <a:noFill/>
        </p:spPr>
      </p:pic>
      <p:pic>
        <p:nvPicPr>
          <p:cNvPr id="40" name="Picture 6" descr="C:\Users\zhangwenyue\Desktop\东华PPT模板\P4-5\05.JPG"/>
          <p:cNvPicPr>
            <a:picLocks noChangeAspect="1" noChangeArrowheads="1"/>
          </p:cNvPicPr>
          <p:nvPr/>
        </p:nvPicPr>
        <p:blipFill rotWithShape="1">
          <a:blip r:embed="rId2" cstate="print"/>
          <a:srcRect r="18750"/>
          <a:stretch/>
        </p:blipFill>
        <p:spPr bwMode="auto">
          <a:xfrm>
            <a:off x="4359884" y="1552617"/>
            <a:ext cx="1789267" cy="1469713"/>
          </a:xfrm>
          <a:prstGeom prst="rect">
            <a:avLst/>
          </a:prstGeom>
          <a:noFill/>
        </p:spPr>
      </p:pic>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4359883" y="3073890"/>
            <a:ext cx="1789267" cy="1469713"/>
          </a:xfrm>
          <a:prstGeom prst="rect">
            <a:avLst/>
          </a:prstGeom>
          <a:noFill/>
        </p:spPr>
      </p:pic>
      <p:grpSp>
        <p:nvGrpSpPr>
          <p:cNvPr id="43" name="组 42"/>
          <p:cNvGrpSpPr/>
          <p:nvPr/>
        </p:nvGrpSpPr>
        <p:grpSpPr>
          <a:xfrm>
            <a:off x="582362" y="983770"/>
            <a:ext cx="2592288" cy="144016"/>
            <a:chOff x="6516216" y="4533968"/>
            <a:chExt cx="2592288" cy="144016"/>
          </a:xfrm>
        </p:grpSpPr>
        <p:cxnSp>
          <p:nvCxnSpPr>
            <p:cNvPr id="4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1" name="组 70"/>
          <p:cNvGrpSpPr/>
          <p:nvPr/>
        </p:nvGrpSpPr>
        <p:grpSpPr>
          <a:xfrm>
            <a:off x="3203848" y="983770"/>
            <a:ext cx="2592288" cy="144016"/>
            <a:chOff x="6516216" y="4533968"/>
            <a:chExt cx="2592288" cy="144016"/>
          </a:xfrm>
        </p:grpSpPr>
        <p:cxnSp>
          <p:nvCxnSpPr>
            <p:cNvPr id="72"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9" name="组 98"/>
          <p:cNvGrpSpPr/>
          <p:nvPr/>
        </p:nvGrpSpPr>
        <p:grpSpPr>
          <a:xfrm>
            <a:off x="5822345" y="978427"/>
            <a:ext cx="2592288" cy="144016"/>
            <a:chOff x="6516216" y="4533968"/>
            <a:chExt cx="2592288" cy="144016"/>
          </a:xfrm>
        </p:grpSpPr>
        <p:cxnSp>
          <p:nvCxnSpPr>
            <p:cNvPr id="100"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5"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6"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7"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8"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9"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0"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1"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2"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3"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4"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5"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6"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7"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8"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2"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4"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5"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6"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35387" y="193958"/>
            <a:ext cx="553078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732249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728962" y="1419622"/>
            <a:ext cx="4168098" cy="3423697"/>
          </a:xfrm>
          <a:prstGeom prst="rect">
            <a:avLst/>
          </a:prstGeom>
          <a:noFill/>
        </p:spPr>
      </p:pic>
      <p:sp>
        <p:nvSpPr>
          <p:cNvPr id="11" name="文本框 10"/>
          <p:cNvSpPr txBox="1"/>
          <p:nvPr/>
        </p:nvSpPr>
        <p:spPr>
          <a:xfrm>
            <a:off x="7263131" y="2313066"/>
            <a:ext cx="1680771" cy="707886"/>
          </a:xfrm>
          <a:prstGeom prst="rect">
            <a:avLst/>
          </a:prstGeom>
          <a:noFill/>
        </p:spPr>
        <p:txBody>
          <a:bodyPr wrap="square" rtlCol="0">
            <a:spAutoFit/>
          </a:bodyPr>
          <a:lstStyle/>
          <a:p>
            <a:r>
              <a:rPr kumimoji="1" lang="en-US" altLang="zh-CN" sz="1000" b="1" dirty="0">
                <a:solidFill>
                  <a:srgbClr val="952C2F"/>
                </a:solidFill>
                <a:latin typeface="思源黑体 CN Normal" pitchFamily="34" charset="-122"/>
                <a:ea typeface="思源黑体 CN Normal" pitchFamily="34" charset="-122"/>
                <a:cs typeface="Microsoft YaHei" charset="-122"/>
              </a:rPr>
              <a:t>—</a:t>
            </a:r>
          </a:p>
          <a:p>
            <a:r>
              <a:rPr kumimoji="1" lang="zh-CN" altLang="en-US" sz="1000" dirty="0">
                <a:latin typeface="思源黑体 CN Normal" pitchFamily="34" charset="-122"/>
                <a:ea typeface="思源黑体 CN Normal" pitchFamily="34" charset="-122"/>
                <a:cs typeface="Microsoft YaHei" charset="-122"/>
              </a:rPr>
              <a:t>单击此处添加文本</a:t>
            </a:r>
            <a:endParaRPr kumimoji="1" lang="en-US" altLang="zh-CN" sz="1000" dirty="0">
              <a:latin typeface="思源黑体 CN Normal" pitchFamily="34" charset="-122"/>
              <a:ea typeface="思源黑体 CN Normal" pitchFamily="34" charset="-122"/>
              <a:cs typeface="Microsoft YaHei" charset="-122"/>
            </a:endParaRPr>
          </a:p>
          <a:p>
            <a:r>
              <a:rPr kumimoji="1" lang="zh-CN" altLang="en-US" sz="1000" dirty="0">
                <a:latin typeface="思源黑体 CN Normal" pitchFamily="34" charset="-122"/>
                <a:ea typeface="思源黑体 CN Normal" pitchFamily="34" charset="-122"/>
                <a:cs typeface="Microsoft YaHei" charset="-122"/>
              </a:rPr>
              <a:t>单击此处添加文本</a:t>
            </a:r>
            <a:endParaRPr kumimoji="1" lang="en-US" altLang="zh-CN" sz="1000" dirty="0">
              <a:latin typeface="思源黑体 CN Normal" pitchFamily="34" charset="-122"/>
              <a:ea typeface="思源黑体 CN Normal" pitchFamily="34" charset="-122"/>
              <a:cs typeface="Microsoft YaHei" charset="-122"/>
            </a:endParaRPr>
          </a:p>
          <a:p>
            <a:r>
              <a:rPr kumimoji="1" lang="zh-CN" altLang="en-US" sz="1000" dirty="0">
                <a:latin typeface="思源黑体 CN Normal" pitchFamily="34" charset="-122"/>
                <a:ea typeface="思源黑体 CN Normal" pitchFamily="34" charset="-122"/>
                <a:cs typeface="Microsoft YaHei" charset="-122"/>
              </a:rPr>
              <a:t>单击此处添加文本</a:t>
            </a:r>
            <a:endParaRPr kumimoji="1" lang="en-US" altLang="zh-CN" sz="1000" dirty="0">
              <a:latin typeface="思源黑体 CN Normal" pitchFamily="34" charset="-122"/>
              <a:ea typeface="思源黑体 CN Normal" pitchFamily="34" charset="-122"/>
              <a:cs typeface="Microsoft YaHei" charset="-122"/>
            </a:endParaRPr>
          </a:p>
        </p:txBody>
      </p:sp>
      <p:pic>
        <p:nvPicPr>
          <p:cNvPr id="43" name="Picture 6" descr="C:\Users\zhangwenyue\Desktop\东华PPT模板\P4-5\05.JPG"/>
          <p:cNvPicPr>
            <a:picLocks noChangeAspect="1" noChangeArrowheads="1"/>
          </p:cNvPicPr>
          <p:nvPr/>
        </p:nvPicPr>
        <p:blipFill rotWithShape="1">
          <a:blip r:embed="rId2" cstate="print"/>
          <a:srcRect r="18750"/>
          <a:stretch/>
        </p:blipFill>
        <p:spPr bwMode="auto">
          <a:xfrm>
            <a:off x="5046810" y="1419622"/>
            <a:ext cx="2204682" cy="1810937"/>
          </a:xfrm>
          <a:prstGeom prst="rect">
            <a:avLst/>
          </a:prstGeom>
          <a:noFill/>
        </p:spPr>
      </p:pic>
      <p:pic>
        <p:nvPicPr>
          <p:cNvPr id="45" name="Picture 6" descr="C:\Users\zhangwenyue\Desktop\东华PPT模板\P4-5\05.JPG"/>
          <p:cNvPicPr>
            <a:picLocks noChangeAspect="1" noChangeArrowheads="1"/>
          </p:cNvPicPr>
          <p:nvPr/>
        </p:nvPicPr>
        <p:blipFill rotWithShape="1">
          <a:blip r:embed="rId2" cstate="print"/>
          <a:srcRect r="18750"/>
          <a:stretch/>
        </p:blipFill>
        <p:spPr bwMode="auto">
          <a:xfrm>
            <a:off x="6346944" y="3032382"/>
            <a:ext cx="2204682" cy="1810937"/>
          </a:xfrm>
          <a:prstGeom prst="rect">
            <a:avLst/>
          </a:prstGeom>
          <a:noFill/>
        </p:spPr>
      </p:pic>
      <p:grpSp>
        <p:nvGrpSpPr>
          <p:cNvPr id="44" name="组 43"/>
          <p:cNvGrpSpPr/>
          <p:nvPr/>
        </p:nvGrpSpPr>
        <p:grpSpPr>
          <a:xfrm>
            <a:off x="582362" y="983770"/>
            <a:ext cx="2592288" cy="144016"/>
            <a:chOff x="6516216" y="4533968"/>
            <a:chExt cx="2592288" cy="144016"/>
          </a:xfrm>
        </p:grpSpPr>
        <p:cxnSp>
          <p:nvCxnSpPr>
            <p:cNvPr id="46"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3" name="组 72"/>
          <p:cNvGrpSpPr/>
          <p:nvPr/>
        </p:nvGrpSpPr>
        <p:grpSpPr>
          <a:xfrm>
            <a:off x="3203848" y="983770"/>
            <a:ext cx="2592288" cy="144016"/>
            <a:chOff x="6516216" y="4533968"/>
            <a:chExt cx="2592288" cy="144016"/>
          </a:xfrm>
        </p:grpSpPr>
        <p:cxnSp>
          <p:nvCxnSpPr>
            <p:cNvPr id="7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101" name="组 100"/>
          <p:cNvGrpSpPr/>
          <p:nvPr/>
        </p:nvGrpSpPr>
        <p:grpSpPr>
          <a:xfrm>
            <a:off x="5822345" y="978427"/>
            <a:ext cx="2592288" cy="144016"/>
            <a:chOff x="6516216" y="4533968"/>
            <a:chExt cx="2592288" cy="144016"/>
          </a:xfrm>
        </p:grpSpPr>
        <p:cxnSp>
          <p:nvCxnSpPr>
            <p:cNvPr id="102"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5"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6"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7"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8"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9"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0"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1"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9"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0"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4"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5"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6"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7"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8"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129" name="文本框 128"/>
          <p:cNvSpPr txBox="1"/>
          <p:nvPr/>
        </p:nvSpPr>
        <p:spPr>
          <a:xfrm>
            <a:off x="535387" y="193958"/>
            <a:ext cx="5530789" cy="669607"/>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Normal" pitchFamily="34" charset="-122"/>
                <a:ea typeface="思源黑体 CN Normal" pitchFamily="34" charset="-122"/>
                <a:cs typeface="Microsoft YaHei" charset="-122"/>
              </a:rPr>
              <a:t>—</a:t>
            </a:r>
          </a:p>
          <a:p>
            <a:pPr>
              <a:lnSpc>
                <a:spcPct val="150000"/>
              </a:lnSpc>
            </a:pPr>
            <a:r>
              <a:rPr kumimoji="1" lang="zh-CN" altLang="en-US" sz="1600" b="1" spc="300" dirty="0">
                <a:latin typeface="思源黑体 CN Normal" pitchFamily="34" charset="-122"/>
                <a:ea typeface="思源黑体 CN Normal" pitchFamily="34" charset="-122"/>
                <a:cs typeface="Microsoft YaHei" charset="-122"/>
              </a:rPr>
              <a:t>单击以添加</a:t>
            </a:r>
            <a:r>
              <a:rPr kumimoji="1" lang="zh-CN" altLang="en-US" sz="1600" b="1" spc="300" dirty="0" smtClean="0">
                <a:latin typeface="思源黑体 CN Normal" pitchFamily="34" charset="-122"/>
                <a:ea typeface="思源黑体 CN Normal" pitchFamily="34" charset="-122"/>
                <a:cs typeface="Microsoft YaHei" charset="-122"/>
              </a:rPr>
              <a:t>标题 单击</a:t>
            </a:r>
            <a:r>
              <a:rPr kumimoji="1" lang="zh-CN" altLang="en-US" sz="1600" b="1" spc="300" dirty="0">
                <a:latin typeface="思源黑体 CN Normal" pitchFamily="34" charset="-122"/>
                <a:ea typeface="思源黑体 CN Normal" pitchFamily="34" charset="-122"/>
                <a:cs typeface="Microsoft YaHei" charset="-122"/>
              </a:rPr>
              <a:t>以添加</a:t>
            </a:r>
            <a:r>
              <a:rPr kumimoji="1" lang="zh-CN" altLang="en-US" sz="1600" b="1" spc="300" dirty="0" smtClean="0">
                <a:latin typeface="思源黑体 CN Normal" pitchFamily="34" charset="-122"/>
                <a:ea typeface="思源黑体 CN Normal" pitchFamily="34" charset="-122"/>
                <a:cs typeface="Microsoft YaHei" charset="-122"/>
              </a:rPr>
              <a:t>标题 单击</a:t>
            </a:r>
            <a:r>
              <a:rPr kumimoji="1" lang="zh-CN" altLang="en-US" sz="1600" b="1" spc="300" dirty="0">
                <a:latin typeface="思源黑体 CN Normal" pitchFamily="34" charset="-122"/>
                <a:ea typeface="思源黑体 CN Normal" pitchFamily="34" charset="-122"/>
                <a:cs typeface="Microsoft YaHei" charset="-122"/>
              </a:rPr>
              <a:t>以添加</a:t>
            </a:r>
            <a:r>
              <a:rPr kumimoji="1" lang="zh-CN" altLang="en-US" sz="1600" b="1" spc="300" dirty="0" smtClean="0">
                <a:latin typeface="思源黑体 CN Normal" pitchFamily="34" charset="-122"/>
                <a:ea typeface="思源黑体 CN Normal" pitchFamily="34" charset="-122"/>
                <a:cs typeface="Microsoft YaHei" charset="-122"/>
              </a:rPr>
              <a:t>标题</a:t>
            </a:r>
            <a:endParaRPr kumimoji="1" lang="en-US" altLang="zh-CN" sz="1600" b="1" spc="300" dirty="0">
              <a:latin typeface="思源黑体 CN Normal" pitchFamily="34" charset="-122"/>
              <a:ea typeface="思源黑体 CN Normal" pitchFamily="34" charset="-122"/>
              <a:cs typeface="Microsoft YaHei" charset="-122"/>
            </a:endParaRPr>
          </a:p>
        </p:txBody>
      </p:sp>
    </p:spTree>
    <p:extLst>
      <p:ext uri="{BB962C8B-B14F-4D97-AF65-F5344CB8AC3E}">
        <p14:creationId xmlns:p14="http://schemas.microsoft.com/office/powerpoint/2010/main" xmlns="" val="1199027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816467" y="1633177"/>
            <a:ext cx="3745247" cy="784830"/>
          </a:xfrm>
          <a:prstGeom prst="rect">
            <a:avLst/>
          </a:prstGeom>
          <a:noFill/>
        </p:spPr>
        <p:txBody>
          <a:bodyPr wrap="square" rtlCol="0">
            <a:spAutoFit/>
          </a:bodyPr>
          <a:lstStyle/>
          <a:p>
            <a:pPr algn="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单击此处添加文本单击此处添加文本单击此处添加文本单击此处添加文本单击此处添加文本单击此处添加文本单击此处添加文本单击此处添加文本单击此处添加文本</a:t>
            </a:r>
          </a:p>
        </p:txBody>
      </p:sp>
      <p:pic>
        <p:nvPicPr>
          <p:cNvPr id="39" name="Picture 6" descr="C:\Users\zhangwenyue\Desktop\东华PPT模板\P4-5\05.JPG"/>
          <p:cNvPicPr>
            <a:picLocks noChangeAspect="1" noChangeArrowheads="1"/>
          </p:cNvPicPr>
          <p:nvPr/>
        </p:nvPicPr>
        <p:blipFill rotWithShape="1">
          <a:blip r:embed="rId2" cstate="print"/>
          <a:srcRect r="18750"/>
          <a:stretch/>
        </p:blipFill>
        <p:spPr bwMode="auto">
          <a:xfrm>
            <a:off x="755576" y="2859782"/>
            <a:ext cx="1789267" cy="1469713"/>
          </a:xfrm>
          <a:prstGeom prst="rect">
            <a:avLst/>
          </a:prstGeom>
          <a:noFill/>
        </p:spPr>
      </p:pic>
      <p:pic>
        <p:nvPicPr>
          <p:cNvPr id="40" name="Picture 6" descr="C:\Users\zhangwenyue\Desktop\东华PPT模板\P4-5\05.JPG"/>
          <p:cNvPicPr>
            <a:picLocks noChangeAspect="1" noChangeArrowheads="1"/>
          </p:cNvPicPr>
          <p:nvPr/>
        </p:nvPicPr>
        <p:blipFill rotWithShape="1">
          <a:blip r:embed="rId2" cstate="print"/>
          <a:srcRect r="18750"/>
          <a:stretch/>
        </p:blipFill>
        <p:spPr bwMode="auto">
          <a:xfrm>
            <a:off x="2721654" y="2859782"/>
            <a:ext cx="1789267" cy="1469713"/>
          </a:xfrm>
          <a:prstGeom prst="rect">
            <a:avLst/>
          </a:prstGeom>
          <a:noFill/>
        </p:spPr>
      </p:pic>
      <p:pic>
        <p:nvPicPr>
          <p:cNvPr id="41" name="Picture 6" descr="C:\Users\zhangwenyue\Desktop\东华PPT模板\P4-5\05.JPG"/>
          <p:cNvPicPr>
            <a:picLocks noChangeAspect="1" noChangeArrowheads="1"/>
          </p:cNvPicPr>
          <p:nvPr/>
        </p:nvPicPr>
        <p:blipFill rotWithShape="1">
          <a:blip r:embed="rId2" cstate="print"/>
          <a:srcRect r="18750"/>
          <a:stretch/>
        </p:blipFill>
        <p:spPr bwMode="auto">
          <a:xfrm>
            <a:off x="4682562" y="2859781"/>
            <a:ext cx="1789267" cy="1469713"/>
          </a:xfrm>
          <a:prstGeom prst="rect">
            <a:avLst/>
          </a:prstGeom>
          <a:noFill/>
        </p:spPr>
      </p:pic>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6643470" y="2859780"/>
            <a:ext cx="1789267" cy="1469713"/>
          </a:xfrm>
          <a:prstGeom prst="rect">
            <a:avLst/>
          </a:prstGeom>
          <a:noFill/>
        </p:spPr>
      </p:pic>
      <p:grpSp>
        <p:nvGrpSpPr>
          <p:cNvPr id="43" name="组 42"/>
          <p:cNvGrpSpPr/>
          <p:nvPr/>
        </p:nvGrpSpPr>
        <p:grpSpPr>
          <a:xfrm>
            <a:off x="628161" y="1347614"/>
            <a:ext cx="2592288" cy="144016"/>
            <a:chOff x="6516216" y="4533968"/>
            <a:chExt cx="2592288" cy="144016"/>
          </a:xfrm>
        </p:grpSpPr>
        <p:cxnSp>
          <p:nvCxnSpPr>
            <p:cNvPr id="4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1" name="组 70"/>
          <p:cNvGrpSpPr/>
          <p:nvPr/>
        </p:nvGrpSpPr>
        <p:grpSpPr>
          <a:xfrm>
            <a:off x="3249647" y="1347614"/>
            <a:ext cx="2592288" cy="144016"/>
            <a:chOff x="6516216" y="4533968"/>
            <a:chExt cx="2592288" cy="144016"/>
          </a:xfrm>
        </p:grpSpPr>
        <p:cxnSp>
          <p:nvCxnSpPr>
            <p:cNvPr id="72"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9" name="组 98"/>
          <p:cNvGrpSpPr/>
          <p:nvPr/>
        </p:nvGrpSpPr>
        <p:grpSpPr>
          <a:xfrm>
            <a:off x="5868144" y="1342271"/>
            <a:ext cx="2592288" cy="144016"/>
            <a:chOff x="6516216" y="4533968"/>
            <a:chExt cx="2592288" cy="144016"/>
          </a:xfrm>
        </p:grpSpPr>
        <p:cxnSp>
          <p:nvCxnSpPr>
            <p:cNvPr id="100"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5"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6"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7"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8"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9"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0"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1"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2"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3"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4"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5"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6"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7"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8"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2"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4"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5"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6"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628092" y="483518"/>
            <a:ext cx="5602862"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2036764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977759" y="2173971"/>
            <a:ext cx="3349739" cy="2169825"/>
          </a:xfrm>
          <a:prstGeom prst="rect">
            <a:avLst/>
          </a:prstGeom>
          <a:noFill/>
        </p:spPr>
        <p:txBody>
          <a:bodyPr wrap="square" rtlCol="0">
            <a:spAutoFit/>
          </a:bodyPr>
          <a:lstStyle/>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单击此处添加文本单击此处添加文本单击此处添加文本单击此处添加文本单击此处添加文本单击此处添加文本单击此处添加文本单击此处添加文本单击此处添加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en-US" altLang="zh-CN" sz="1000" dirty="0" smtClean="0">
              <a:latin typeface="思源黑体 CN Normal" pitchFamily="34" charset="-122"/>
              <a:ea typeface="思源黑体 CN Normal" pitchFamily="34" charset="-122"/>
              <a:cs typeface="Microsoft YaHei" charset="-122"/>
            </a:endParaRPr>
          </a:p>
          <a:p>
            <a:pPr>
              <a:lnSpc>
                <a:spcPct val="150000"/>
              </a:lnSpc>
            </a:pPr>
            <a:endParaRPr kumimoji="1" lang="en-US" altLang="zh-CN" sz="1000" dirty="0">
              <a:latin typeface="思源黑体 CN Normal" pitchFamily="34" charset="-122"/>
              <a:ea typeface="思源黑体 CN Normal" pitchFamily="34" charset="-122"/>
              <a:cs typeface="Microsoft YaHei" charset="-122"/>
            </a:endParaRPr>
          </a:p>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单击此处添加文本单击此处添加文本单击此处添加文本单击此处添加文本单击此处添加文本单击此处添加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en-US" altLang="zh-CN" sz="1000" dirty="0" smtClean="0">
              <a:latin typeface="思源黑体 CN Normal" pitchFamily="34" charset="-122"/>
              <a:ea typeface="思源黑体 CN Normal" pitchFamily="34" charset="-122"/>
              <a:cs typeface="Microsoft YaHei" charset="-122"/>
            </a:endParaRPr>
          </a:p>
          <a:p>
            <a:pPr>
              <a:lnSpc>
                <a:spcPct val="150000"/>
              </a:lnSpc>
            </a:pPr>
            <a:endParaRPr kumimoji="1" lang="en-US" altLang="zh-CN" sz="1000" dirty="0" smtClean="0">
              <a:latin typeface="思源黑体 CN Normal" pitchFamily="34" charset="-122"/>
              <a:ea typeface="思源黑体 CN Normal" pitchFamily="34" charset="-122"/>
              <a:cs typeface="Microsoft YaHei" charset="-122"/>
            </a:endParaRPr>
          </a:p>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单击此处添加文本单击此处添加文本单击此处添加文本单击此处添加文本单击此处添加文本单击此处添加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zh-CN" altLang="en-US" sz="1000" dirty="0">
              <a:latin typeface="思源黑体 CN Normal" pitchFamily="34" charset="-122"/>
              <a:ea typeface="思源黑体 CN Normal" pitchFamily="34" charset="-122"/>
              <a:cs typeface="Microsoft YaHei" charset="-122"/>
            </a:endParaRPr>
          </a:p>
        </p:txBody>
      </p:sp>
      <p:pic>
        <p:nvPicPr>
          <p:cNvPr id="39" name="Picture 6" descr="C:\Users\zhangwenyue\Desktop\东华PPT模板\P4-5\05.JPG"/>
          <p:cNvPicPr>
            <a:picLocks noChangeAspect="1" noChangeArrowheads="1"/>
          </p:cNvPicPr>
          <p:nvPr/>
        </p:nvPicPr>
        <p:blipFill rotWithShape="1">
          <a:blip r:embed="rId2" cstate="print"/>
          <a:srcRect r="18750"/>
          <a:stretch/>
        </p:blipFill>
        <p:spPr bwMode="auto">
          <a:xfrm>
            <a:off x="664165" y="1750109"/>
            <a:ext cx="1789267" cy="1469713"/>
          </a:xfrm>
          <a:prstGeom prst="rect">
            <a:avLst/>
          </a:prstGeom>
          <a:noFill/>
        </p:spPr>
      </p:pic>
      <p:pic>
        <p:nvPicPr>
          <p:cNvPr id="40" name="Picture 6" descr="C:\Users\zhangwenyue\Desktop\东华PPT模板\P4-5\05.JPG"/>
          <p:cNvPicPr>
            <a:picLocks noChangeAspect="1" noChangeArrowheads="1"/>
          </p:cNvPicPr>
          <p:nvPr/>
        </p:nvPicPr>
        <p:blipFill rotWithShape="1">
          <a:blip r:embed="rId2" cstate="print"/>
          <a:srcRect r="18750"/>
          <a:stretch/>
        </p:blipFill>
        <p:spPr bwMode="auto">
          <a:xfrm>
            <a:off x="2483768" y="1750109"/>
            <a:ext cx="1789267" cy="1469713"/>
          </a:xfrm>
          <a:prstGeom prst="rect">
            <a:avLst/>
          </a:prstGeom>
          <a:noFill/>
        </p:spPr>
      </p:pic>
      <p:pic>
        <p:nvPicPr>
          <p:cNvPr id="41" name="Picture 6" descr="C:\Users\zhangwenyue\Desktop\东华PPT模板\P4-5\05.JPG"/>
          <p:cNvPicPr>
            <a:picLocks noChangeAspect="1" noChangeArrowheads="1"/>
          </p:cNvPicPr>
          <p:nvPr/>
        </p:nvPicPr>
        <p:blipFill rotWithShape="1">
          <a:blip r:embed="rId2" cstate="print"/>
          <a:srcRect r="18750"/>
          <a:stretch/>
        </p:blipFill>
        <p:spPr bwMode="auto">
          <a:xfrm>
            <a:off x="664165" y="3258885"/>
            <a:ext cx="1789267" cy="1469713"/>
          </a:xfrm>
          <a:prstGeom prst="rect">
            <a:avLst/>
          </a:prstGeom>
          <a:noFill/>
        </p:spPr>
      </p:pic>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2483768" y="3258884"/>
            <a:ext cx="1789267" cy="1469713"/>
          </a:xfrm>
          <a:prstGeom prst="rect">
            <a:avLst/>
          </a:prstGeom>
          <a:noFill/>
        </p:spPr>
      </p:pic>
      <p:grpSp>
        <p:nvGrpSpPr>
          <p:cNvPr id="43" name="组 42"/>
          <p:cNvGrpSpPr/>
          <p:nvPr/>
        </p:nvGrpSpPr>
        <p:grpSpPr>
          <a:xfrm>
            <a:off x="628161" y="1347614"/>
            <a:ext cx="2592288" cy="144016"/>
            <a:chOff x="6516216" y="4533968"/>
            <a:chExt cx="2592288" cy="144016"/>
          </a:xfrm>
        </p:grpSpPr>
        <p:cxnSp>
          <p:nvCxnSpPr>
            <p:cNvPr id="4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1" name="组 70"/>
          <p:cNvGrpSpPr/>
          <p:nvPr/>
        </p:nvGrpSpPr>
        <p:grpSpPr>
          <a:xfrm>
            <a:off x="3249647" y="1347614"/>
            <a:ext cx="2592288" cy="144016"/>
            <a:chOff x="6516216" y="4533968"/>
            <a:chExt cx="2592288" cy="144016"/>
          </a:xfrm>
        </p:grpSpPr>
        <p:cxnSp>
          <p:nvCxnSpPr>
            <p:cNvPr id="72"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9" name="组 98"/>
          <p:cNvGrpSpPr/>
          <p:nvPr/>
        </p:nvGrpSpPr>
        <p:grpSpPr>
          <a:xfrm>
            <a:off x="5868144" y="1342271"/>
            <a:ext cx="2592288" cy="144016"/>
            <a:chOff x="6516216" y="4533968"/>
            <a:chExt cx="2592288" cy="144016"/>
          </a:xfrm>
        </p:grpSpPr>
        <p:cxnSp>
          <p:nvCxnSpPr>
            <p:cNvPr id="100"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5"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6"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7"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8"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9"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0"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1"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2"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3"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4"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5"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6"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7"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8"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2"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4"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5"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6"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628092" y="483518"/>
            <a:ext cx="5602862"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367364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74769" y="3475084"/>
            <a:ext cx="1680771" cy="553998"/>
          </a:xfrm>
          <a:prstGeom prst="rect">
            <a:avLst/>
          </a:prstGeom>
          <a:noFill/>
        </p:spPr>
        <p:txBody>
          <a:bodyPr wrap="square" rtlCol="0">
            <a:spAutoFit/>
          </a:bodyPr>
          <a:lstStyle/>
          <a:p>
            <a:r>
              <a:rPr kumimoji="1" lang="en-US" altLang="zh-CN" sz="10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p:txBody>
      </p:sp>
      <p:sp>
        <p:nvSpPr>
          <p:cNvPr id="11" name="文本框 10"/>
          <p:cNvSpPr txBox="1"/>
          <p:nvPr/>
        </p:nvSpPr>
        <p:spPr>
          <a:xfrm>
            <a:off x="2738262" y="3475084"/>
            <a:ext cx="1680771" cy="707886"/>
          </a:xfrm>
          <a:prstGeom prst="rect">
            <a:avLst/>
          </a:prstGeom>
          <a:noFill/>
        </p:spPr>
        <p:txBody>
          <a:bodyPr wrap="square" rtlCol="0">
            <a:spAutoFit/>
          </a:bodyPr>
          <a:lstStyle/>
          <a:p>
            <a:r>
              <a:rPr kumimoji="1" lang="en-US" altLang="zh-CN" sz="10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p:txBody>
      </p:sp>
      <p:sp>
        <p:nvSpPr>
          <p:cNvPr id="12" name="文本框 11"/>
          <p:cNvSpPr txBox="1"/>
          <p:nvPr/>
        </p:nvSpPr>
        <p:spPr>
          <a:xfrm>
            <a:off x="4701755" y="3475084"/>
            <a:ext cx="1680771" cy="861774"/>
          </a:xfrm>
          <a:prstGeom prst="rect">
            <a:avLst/>
          </a:prstGeom>
          <a:noFill/>
        </p:spPr>
        <p:txBody>
          <a:bodyPr wrap="square" rtlCol="0">
            <a:spAutoFit/>
          </a:bodyPr>
          <a:lstStyle/>
          <a:p>
            <a:r>
              <a:rPr kumimoji="1" lang="en-US" altLang="zh-CN" sz="10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p>
        </p:txBody>
      </p:sp>
      <p:sp>
        <p:nvSpPr>
          <p:cNvPr id="13" name="文本框 12"/>
          <p:cNvSpPr txBox="1"/>
          <p:nvPr/>
        </p:nvSpPr>
        <p:spPr>
          <a:xfrm>
            <a:off x="6665579" y="3475084"/>
            <a:ext cx="1680771" cy="553998"/>
          </a:xfrm>
          <a:prstGeom prst="rect">
            <a:avLst/>
          </a:prstGeom>
          <a:noFill/>
        </p:spPr>
        <p:txBody>
          <a:bodyPr wrap="square" rtlCol="0">
            <a:spAutoFit/>
          </a:bodyPr>
          <a:lstStyle/>
          <a:p>
            <a:r>
              <a:rPr kumimoji="1" lang="en-US" altLang="zh-CN" sz="1000" b="1" spc="225" dirty="0">
                <a:solidFill>
                  <a:srgbClr val="95231F"/>
                </a:solidFill>
                <a:latin typeface="思源黑体 CN Normal" pitchFamily="34" charset="-122"/>
                <a:ea typeface="思源黑体 CN Normal" pitchFamily="34" charset="-122"/>
                <a:cs typeface="Microsoft YaHei" charset="-122"/>
              </a:rPr>
              <a:t>—</a:t>
            </a: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a:p>
            <a:r>
              <a:rPr kumimoji="1" lang="zh-CN" altLang="en-US" sz="1000" spc="225" dirty="0">
                <a:latin typeface="思源黑体 CN Normal" pitchFamily="34" charset="-122"/>
                <a:ea typeface="思源黑体 CN Normal" pitchFamily="34" charset="-122"/>
                <a:cs typeface="Microsoft YaHei" charset="-122"/>
              </a:rPr>
              <a:t>单击此处添加文本</a:t>
            </a:r>
            <a:endParaRPr kumimoji="1" lang="en-US" altLang="zh-CN" sz="1000" spc="225" dirty="0">
              <a:latin typeface="思源黑体 CN Normal" pitchFamily="34" charset="-122"/>
              <a:ea typeface="思源黑体 CN Normal" pitchFamily="34" charset="-122"/>
              <a:cs typeface="Microsoft YaHei" charset="-122"/>
            </a:endParaRPr>
          </a:p>
        </p:txBody>
      </p:sp>
      <p:pic>
        <p:nvPicPr>
          <p:cNvPr id="42" name="Picture 6" descr="C:\Users\zhangwenyue\Desktop\东华PPT模板\P4-5\05.JPG"/>
          <p:cNvPicPr>
            <a:picLocks noChangeAspect="1" noChangeArrowheads="1"/>
          </p:cNvPicPr>
          <p:nvPr/>
        </p:nvPicPr>
        <p:blipFill rotWithShape="1">
          <a:blip r:embed="rId2" cstate="print"/>
          <a:srcRect r="18750"/>
          <a:stretch/>
        </p:blipFill>
        <p:spPr bwMode="auto">
          <a:xfrm>
            <a:off x="774769" y="1995688"/>
            <a:ext cx="1789267" cy="1469713"/>
          </a:xfrm>
          <a:prstGeom prst="rect">
            <a:avLst/>
          </a:prstGeom>
          <a:noFill/>
        </p:spPr>
      </p:pic>
      <p:pic>
        <p:nvPicPr>
          <p:cNvPr id="43" name="Picture 6" descr="C:\Users\zhangwenyue\Desktop\东华PPT模板\P4-5\05.JPG"/>
          <p:cNvPicPr>
            <a:picLocks noChangeAspect="1" noChangeArrowheads="1"/>
          </p:cNvPicPr>
          <p:nvPr/>
        </p:nvPicPr>
        <p:blipFill rotWithShape="1">
          <a:blip r:embed="rId2" cstate="print"/>
          <a:srcRect r="18750"/>
          <a:stretch/>
        </p:blipFill>
        <p:spPr bwMode="auto">
          <a:xfrm>
            <a:off x="2740847" y="1995688"/>
            <a:ext cx="1789267" cy="1469713"/>
          </a:xfrm>
          <a:prstGeom prst="rect">
            <a:avLst/>
          </a:prstGeom>
          <a:noFill/>
        </p:spPr>
      </p:pic>
      <p:pic>
        <p:nvPicPr>
          <p:cNvPr id="44" name="Picture 6" descr="C:\Users\zhangwenyue\Desktop\东华PPT模板\P4-5\05.JPG"/>
          <p:cNvPicPr>
            <a:picLocks noChangeAspect="1" noChangeArrowheads="1"/>
          </p:cNvPicPr>
          <p:nvPr/>
        </p:nvPicPr>
        <p:blipFill rotWithShape="1">
          <a:blip r:embed="rId2" cstate="print"/>
          <a:srcRect r="18750"/>
          <a:stretch/>
        </p:blipFill>
        <p:spPr bwMode="auto">
          <a:xfrm>
            <a:off x="4701755" y="1995687"/>
            <a:ext cx="1789267" cy="1469713"/>
          </a:xfrm>
          <a:prstGeom prst="rect">
            <a:avLst/>
          </a:prstGeom>
          <a:noFill/>
        </p:spPr>
      </p:pic>
      <p:pic>
        <p:nvPicPr>
          <p:cNvPr id="45" name="Picture 6" descr="C:\Users\zhangwenyue\Desktop\东华PPT模板\P4-5\05.JPG"/>
          <p:cNvPicPr>
            <a:picLocks noChangeAspect="1" noChangeArrowheads="1"/>
          </p:cNvPicPr>
          <p:nvPr/>
        </p:nvPicPr>
        <p:blipFill rotWithShape="1">
          <a:blip r:embed="rId2" cstate="print"/>
          <a:srcRect r="18750"/>
          <a:stretch/>
        </p:blipFill>
        <p:spPr bwMode="auto">
          <a:xfrm>
            <a:off x="6662663" y="1995686"/>
            <a:ext cx="1789267" cy="1469713"/>
          </a:xfrm>
          <a:prstGeom prst="rect">
            <a:avLst/>
          </a:prstGeom>
          <a:noFill/>
        </p:spPr>
      </p:pic>
      <p:grpSp>
        <p:nvGrpSpPr>
          <p:cNvPr id="46" name="组 45"/>
          <p:cNvGrpSpPr/>
          <p:nvPr/>
        </p:nvGrpSpPr>
        <p:grpSpPr>
          <a:xfrm>
            <a:off x="766370" y="1275606"/>
            <a:ext cx="2592288" cy="144016"/>
            <a:chOff x="6516216" y="4533968"/>
            <a:chExt cx="2592288" cy="144016"/>
          </a:xfrm>
        </p:grpSpPr>
        <p:cxnSp>
          <p:nvCxnSpPr>
            <p:cNvPr id="47"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74" name="组 73"/>
          <p:cNvGrpSpPr/>
          <p:nvPr/>
        </p:nvGrpSpPr>
        <p:grpSpPr>
          <a:xfrm>
            <a:off x="3387856" y="1275606"/>
            <a:ext cx="2592288" cy="144016"/>
            <a:chOff x="6516216" y="4533968"/>
            <a:chExt cx="2592288" cy="144016"/>
          </a:xfrm>
        </p:grpSpPr>
        <p:cxnSp>
          <p:nvCxnSpPr>
            <p:cNvPr id="75"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0"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102" name="组 101"/>
          <p:cNvGrpSpPr/>
          <p:nvPr/>
        </p:nvGrpSpPr>
        <p:grpSpPr>
          <a:xfrm>
            <a:off x="6006353" y="1270263"/>
            <a:ext cx="2592288" cy="144016"/>
            <a:chOff x="6516216" y="4533968"/>
            <a:chExt cx="2592288" cy="144016"/>
          </a:xfrm>
        </p:grpSpPr>
        <p:cxnSp>
          <p:nvCxnSpPr>
            <p:cNvPr id="103"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5"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6"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7"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8"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9"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0"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1"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2"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3"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4"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5"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6"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7"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8"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9"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0"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1"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2"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3"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4"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5"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6"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7"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8"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9"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130" name="文本框 129"/>
          <p:cNvSpPr txBox="1"/>
          <p:nvPr/>
        </p:nvSpPr>
        <p:spPr>
          <a:xfrm>
            <a:off x="719395" y="485794"/>
            <a:ext cx="553078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1015517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1619250" y="1419225"/>
            <a:ext cx="6121400" cy="901700"/>
          </a:xfrm>
          <a:prstGeom prst="rect">
            <a:avLst/>
          </a:prstGeom>
        </p:spPr>
        <p:txBody>
          <a:bodyPr rtlCol="0"/>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CN" altLang="en-US" dirty="0" smtClean="0">
                <a:solidFill>
                  <a:schemeClr val="bg1"/>
                </a:solidFill>
                <a:latin typeface="思源黑体 CN Heavy" pitchFamily="34" charset="-122"/>
                <a:ea typeface="思源黑体 CN Heavy" pitchFamily="34" charset="-122"/>
                <a:cs typeface="Microsoft YaHei" charset="-122"/>
              </a:rPr>
              <a:t>谢谢</a:t>
            </a:r>
            <a:endParaRPr lang="zh-CN" altLang="en-US" dirty="0">
              <a:solidFill>
                <a:schemeClr val="bg1"/>
              </a:solidFill>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559338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624" y="1707654"/>
            <a:ext cx="3859912" cy="2400657"/>
          </a:xfrm>
          <a:prstGeom prst="rect">
            <a:avLst/>
          </a:prstGeom>
          <a:noFill/>
        </p:spPr>
        <p:txBody>
          <a:bodyPr wrap="square" rtlCol="0">
            <a:spAutoFit/>
          </a:bodyPr>
          <a:lstStyle/>
          <a:p>
            <a:pPr algn="r"/>
            <a:r>
              <a:rPr kumimoji="1" lang="en-US" altLang="zh-CN" sz="1200" spc="300" dirty="0" smtClean="0">
                <a:solidFill>
                  <a:srgbClr val="952C2F"/>
                </a:solidFill>
                <a:latin typeface="思源黑体 CN Normal" pitchFamily="34" charset="-122"/>
                <a:ea typeface="思源黑体 CN Normal" pitchFamily="34" charset="-122"/>
                <a:cs typeface="Microsoft YaHei" charset="-122"/>
              </a:rPr>
              <a:t>01</a:t>
            </a:r>
            <a:r>
              <a:rPr kumimoji="1" lang="zh-CN" altLang="en-US" sz="1200" spc="300" dirty="0" smtClean="0">
                <a:solidFill>
                  <a:srgbClr val="95231F"/>
                </a:solidFill>
                <a:latin typeface="思源黑体 CN Normal" pitchFamily="34" charset="-122"/>
                <a:ea typeface="思源黑体 CN Normal" pitchFamily="34" charset="-122"/>
                <a:cs typeface="Microsoft YaHei" charset="-122"/>
              </a:rPr>
              <a:t>   </a:t>
            </a:r>
            <a:r>
              <a:rPr kumimoji="1" lang="zh-CN" altLang="en-US" sz="1200" spc="300" dirty="0" smtClean="0">
                <a:latin typeface="思源黑体 CN Normal" pitchFamily="34" charset="-122"/>
                <a:ea typeface="思源黑体 CN Normal" pitchFamily="34" charset="-122"/>
                <a:cs typeface="Microsoft YaHei" charset="-122"/>
              </a:rPr>
              <a:t>单击</a:t>
            </a:r>
            <a:r>
              <a:rPr kumimoji="1" lang="zh-CN" altLang="en-US" sz="1200" spc="300" dirty="0">
                <a:latin typeface="思源黑体 CN Normal" pitchFamily="34" charset="-122"/>
                <a:ea typeface="思源黑体 CN Normal" pitchFamily="34" charset="-122"/>
                <a:cs typeface="Microsoft YaHei" charset="-122"/>
              </a:rPr>
              <a:t>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zh-CN" altLang="en-US" sz="1200" spc="300" dirty="0">
                <a:latin typeface="思源黑体 CN Normal" pitchFamily="34" charset="-122"/>
                <a:ea typeface="思源黑体 CN Normal" pitchFamily="34" charset="-122"/>
                <a:cs typeface="Microsoft YaHei" charset="-122"/>
              </a:rPr>
              <a:t>单击此处添加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zh-CN" altLang="en-US" sz="1200" spc="300" dirty="0" smtClean="0">
                <a:solidFill>
                  <a:srgbClr val="952C2F"/>
                </a:solidFill>
                <a:latin typeface="思源黑体 CN Normal" pitchFamily="34" charset="-122"/>
                <a:ea typeface="思源黑体 CN Normal" pitchFamily="34" charset="-122"/>
                <a:cs typeface="Microsoft YaHei" charset="-122"/>
              </a:rPr>
              <a:t>         </a:t>
            </a:r>
            <a:r>
              <a:rPr kumimoji="1" lang="en-US" altLang="zh-CN" sz="1200" spc="300" dirty="0" smtClean="0">
                <a:solidFill>
                  <a:srgbClr val="952C2F"/>
                </a:solidFill>
                <a:latin typeface="思源黑体 CN Normal" pitchFamily="34" charset="-122"/>
                <a:ea typeface="思源黑体 CN Normal" pitchFamily="34" charset="-122"/>
                <a:cs typeface="Microsoft YaHei" charset="-122"/>
              </a:rPr>
              <a:t>02</a:t>
            </a:r>
            <a:r>
              <a:rPr kumimoji="1" lang="zh-CN" altLang="en-US" sz="1200" spc="300" dirty="0" smtClean="0">
                <a:solidFill>
                  <a:srgbClr val="952C2F"/>
                </a:solidFill>
                <a:latin typeface="思源黑体 CN Normal" pitchFamily="34" charset="-122"/>
                <a:ea typeface="思源黑体 CN Normal" pitchFamily="34" charset="-122"/>
                <a:cs typeface="Microsoft YaHei" charset="-122"/>
              </a:rPr>
              <a:t>   </a:t>
            </a:r>
            <a:r>
              <a:rPr kumimoji="1" lang="zh-CN" altLang="en-US" sz="1200" spc="300" dirty="0">
                <a:latin typeface="思源黑体 CN Normal" pitchFamily="34" charset="-122"/>
                <a:ea typeface="思源黑体 CN Normal" pitchFamily="34" charset="-122"/>
                <a:cs typeface="Microsoft YaHei" charset="-122"/>
              </a:rPr>
              <a:t>单击此处添加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zh-CN" altLang="en-US" sz="1200" spc="300" dirty="0">
                <a:latin typeface="思源黑体 CN Normal" pitchFamily="34" charset="-122"/>
                <a:ea typeface="思源黑体 CN Normal" pitchFamily="34" charset="-122"/>
                <a:cs typeface="Microsoft YaHei" charset="-122"/>
              </a:rPr>
              <a:t>单击此处添加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zh-CN" altLang="en-US" sz="1200" spc="300" dirty="0" smtClean="0">
                <a:solidFill>
                  <a:srgbClr val="952C2F"/>
                </a:solidFill>
                <a:latin typeface="思源黑体 CN Normal" pitchFamily="34" charset="-122"/>
                <a:ea typeface="思源黑体 CN Normal" pitchFamily="34" charset="-122"/>
                <a:cs typeface="Microsoft YaHei" charset="-122"/>
              </a:rPr>
              <a:t>         </a:t>
            </a:r>
            <a:r>
              <a:rPr kumimoji="1" lang="en-US" altLang="zh-CN" sz="1200" spc="300" dirty="0" smtClean="0">
                <a:solidFill>
                  <a:srgbClr val="952C2F"/>
                </a:solidFill>
                <a:latin typeface="思源黑体 CN Normal" pitchFamily="34" charset="-122"/>
                <a:ea typeface="思源黑体 CN Normal" pitchFamily="34" charset="-122"/>
                <a:cs typeface="Microsoft YaHei" charset="-122"/>
              </a:rPr>
              <a:t>03</a:t>
            </a:r>
            <a:r>
              <a:rPr kumimoji="1" lang="zh-CN" altLang="en-US" sz="1200" spc="300" dirty="0" smtClean="0">
                <a:solidFill>
                  <a:srgbClr val="952C2F"/>
                </a:solidFill>
                <a:latin typeface="思源黑体 CN Normal" pitchFamily="34" charset="-122"/>
                <a:ea typeface="思源黑体 CN Normal" pitchFamily="34" charset="-122"/>
                <a:cs typeface="Microsoft YaHei" charset="-122"/>
              </a:rPr>
              <a:t>   </a:t>
            </a:r>
            <a:r>
              <a:rPr kumimoji="1" lang="zh-CN" altLang="en-US" sz="1200" spc="300" dirty="0">
                <a:latin typeface="思源黑体 CN Normal" pitchFamily="34" charset="-122"/>
                <a:ea typeface="思源黑体 CN Normal" pitchFamily="34" charset="-122"/>
                <a:cs typeface="Microsoft YaHei" charset="-122"/>
              </a:rPr>
              <a:t>单击此处添加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zh-CN" altLang="en-US" sz="1200" spc="300" dirty="0">
                <a:latin typeface="思源黑体 CN Normal" pitchFamily="34" charset="-122"/>
                <a:ea typeface="思源黑体 CN Normal" pitchFamily="34" charset="-122"/>
                <a:cs typeface="Microsoft YaHei" charset="-122"/>
              </a:rPr>
              <a:t>单击此处添加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en-US" altLang="zh-CN" sz="1200" spc="300" dirty="0" smtClean="0">
                <a:solidFill>
                  <a:srgbClr val="952C2F"/>
                </a:solidFill>
                <a:latin typeface="思源黑体 CN Normal" pitchFamily="34" charset="-122"/>
                <a:ea typeface="思源黑体 CN Normal" pitchFamily="34" charset="-122"/>
                <a:cs typeface="Microsoft YaHei" charset="-122"/>
              </a:rPr>
              <a:t>04</a:t>
            </a:r>
            <a:r>
              <a:rPr kumimoji="1" lang="zh-CN" altLang="en-US" sz="1200" spc="300" dirty="0" smtClean="0">
                <a:solidFill>
                  <a:srgbClr val="952C2F"/>
                </a:solidFill>
                <a:latin typeface="思源黑体 CN Normal" pitchFamily="34" charset="-122"/>
                <a:ea typeface="思源黑体 CN Normal" pitchFamily="34" charset="-122"/>
                <a:cs typeface="Microsoft YaHei" charset="-122"/>
              </a:rPr>
              <a:t>   </a:t>
            </a:r>
            <a:r>
              <a:rPr kumimoji="1" lang="zh-CN" altLang="en-US" sz="1200" spc="300" dirty="0" smtClean="0">
                <a:latin typeface="思源黑体 CN Normal" pitchFamily="34" charset="-122"/>
                <a:ea typeface="思源黑体 CN Normal" pitchFamily="34" charset="-122"/>
                <a:cs typeface="Microsoft YaHei" charset="-122"/>
              </a:rPr>
              <a:t>单击</a:t>
            </a:r>
            <a:r>
              <a:rPr kumimoji="1" lang="zh-CN" altLang="en-US" sz="1200" spc="300" dirty="0">
                <a:latin typeface="思源黑体 CN Normal" pitchFamily="34" charset="-122"/>
                <a:ea typeface="思源黑体 CN Normal" pitchFamily="34" charset="-122"/>
                <a:cs typeface="Microsoft YaHei" charset="-122"/>
              </a:rPr>
              <a:t>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r>
              <a:rPr kumimoji="1" lang="zh-CN" altLang="en-US" sz="1200" spc="300" dirty="0" smtClean="0">
                <a:latin typeface="思源黑体 CN Normal" pitchFamily="34" charset="-122"/>
                <a:ea typeface="思源黑体 CN Normal" pitchFamily="34" charset="-122"/>
                <a:cs typeface="Microsoft YaHei" charset="-122"/>
              </a:rPr>
              <a:t>单击</a:t>
            </a:r>
            <a:r>
              <a:rPr kumimoji="1" lang="zh-CN" altLang="en-US" sz="1200" spc="300" dirty="0">
                <a:latin typeface="思源黑体 CN Normal" pitchFamily="34" charset="-122"/>
                <a:ea typeface="思源黑体 CN Normal" pitchFamily="34" charset="-122"/>
                <a:cs typeface="Microsoft YaHei" charset="-122"/>
              </a:rPr>
              <a:t>此处添加</a:t>
            </a:r>
            <a:r>
              <a:rPr kumimoji="1" lang="zh-CN" altLang="en-US" sz="1200" spc="300" dirty="0" smtClean="0">
                <a:latin typeface="思源黑体 CN Normal" pitchFamily="34" charset="-122"/>
                <a:ea typeface="思源黑体 CN Normal" pitchFamily="34" charset="-122"/>
                <a:cs typeface="Microsoft YaHei" charset="-122"/>
              </a:rPr>
              <a:t>文本</a:t>
            </a:r>
            <a:endParaRPr kumimoji="1" lang="en-US" altLang="zh-CN" sz="1200" spc="300" dirty="0" smtClean="0">
              <a:latin typeface="思源黑体 CN Normal" pitchFamily="34" charset="-122"/>
              <a:ea typeface="思源黑体 CN Normal" pitchFamily="34" charset="-122"/>
              <a:cs typeface="Microsoft YaHei" charset="-122"/>
            </a:endParaRPr>
          </a:p>
          <a:p>
            <a:pPr algn="r"/>
            <a:endParaRPr kumimoji="1" lang="zh-CN" altLang="en-US" spc="300" dirty="0">
              <a:latin typeface="思源黑体 CN Normal" pitchFamily="34" charset="-122"/>
              <a:ea typeface="思源黑体 CN Normal" pitchFamily="34" charset="-122"/>
              <a:cs typeface="Microsoft YaHei" charset="-122"/>
            </a:endParaRPr>
          </a:p>
        </p:txBody>
      </p:sp>
      <p:sp>
        <p:nvSpPr>
          <p:cNvPr id="3" name="矩形 2"/>
          <p:cNvSpPr/>
          <p:nvPr/>
        </p:nvSpPr>
        <p:spPr>
          <a:xfrm>
            <a:off x="880908" y="915566"/>
            <a:ext cx="1170812" cy="463845"/>
          </a:xfrm>
          <a:prstGeom prst="rect">
            <a:avLst/>
          </a:prstGeom>
          <a:solidFill>
            <a:schemeClr val="bg1"/>
          </a:solidFill>
        </p:spPr>
        <p:txBody>
          <a:bodyPr wrap="square">
            <a:spAutoFit/>
          </a:bodyPr>
          <a:lstStyle/>
          <a:p>
            <a:pPr algn="ctr">
              <a:lnSpc>
                <a:spcPct val="150000"/>
              </a:lnSpc>
            </a:pPr>
            <a:r>
              <a:rPr kumimoji="1" lang="zh-CN" altLang="en-US" b="1" spc="300" dirty="0" smtClean="0">
                <a:latin typeface="思源黑体 CN Heavy" pitchFamily="34" charset="-122"/>
                <a:ea typeface="思源黑体 CN Heavy" pitchFamily="34" charset="-122"/>
                <a:cs typeface="Microsoft YaHei" charset="-122"/>
              </a:rPr>
              <a:t>目  </a:t>
            </a:r>
            <a:r>
              <a:rPr kumimoji="1" lang="zh-CN" altLang="en-US" b="1" spc="300" dirty="0">
                <a:latin typeface="思源黑体 CN Heavy" pitchFamily="34" charset="-122"/>
                <a:ea typeface="思源黑体 CN Heavy" pitchFamily="34" charset="-122"/>
                <a:cs typeface="Microsoft YaHei" charset="-122"/>
              </a:rPr>
              <a:t>录</a:t>
            </a:r>
            <a:endParaRPr kumimoji="1" lang="en-US" altLang="zh-CN" b="1" spc="300" dirty="0">
              <a:latin typeface="思源黑体 CN Heavy" pitchFamily="34" charset="-122"/>
              <a:ea typeface="思源黑体 CN Heavy" pitchFamily="34" charset="-122"/>
              <a:cs typeface="Microsoft YaHei" charset="-122"/>
            </a:endParaRPr>
          </a:p>
        </p:txBody>
      </p:sp>
    </p:spTree>
    <p:extLst>
      <p:ext uri="{BB962C8B-B14F-4D97-AF65-F5344CB8AC3E}">
        <p14:creationId xmlns:p14="http://schemas.microsoft.com/office/powerpoint/2010/main" xmlns="" val="629505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2402" y="3545742"/>
            <a:ext cx="7560840" cy="464423"/>
          </a:xfrm>
          <a:prstGeom prst="rect">
            <a:avLst/>
          </a:prstGeom>
          <a:solidFill>
            <a:schemeClr val="bg1"/>
          </a:solidFill>
        </p:spPr>
        <p:txBody>
          <a:bodyPr wrap="square" rtlCol="0">
            <a:spAutoFit/>
          </a:bodyPr>
          <a:lstStyle/>
          <a:p>
            <a:pPr algn="ctr">
              <a:lnSpc>
                <a:spcPct val="150000"/>
              </a:lnSpc>
            </a:pPr>
            <a:r>
              <a:rPr kumimoji="1" lang="en-US" altLang="zh-CN" spc="300" dirty="0" smtClean="0">
                <a:solidFill>
                  <a:srgbClr val="952C2F"/>
                </a:solidFill>
                <a:latin typeface="思源黑体 CN Medium" pitchFamily="34" charset="-122"/>
                <a:ea typeface="思源黑体 CN Medium" pitchFamily="34" charset="-122"/>
                <a:cs typeface="Microsoft YaHei" charset="-122"/>
              </a:rPr>
              <a:t>01/</a:t>
            </a:r>
            <a:r>
              <a:rPr kumimoji="1" lang="zh-CN" altLang="en-US" spc="300" dirty="0">
                <a:solidFill>
                  <a:srgbClr val="952C2F"/>
                </a:solidFill>
                <a:latin typeface="思源黑体 CN Medium" pitchFamily="34" charset="-122"/>
                <a:ea typeface="思源黑体 CN Medium" pitchFamily="34" charset="-122"/>
                <a:cs typeface="Microsoft YaHei" charset="-122"/>
              </a:rPr>
              <a:t>单击以添加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 单击</a:t>
            </a:r>
            <a:r>
              <a:rPr kumimoji="1" lang="zh-CN" altLang="en-US" spc="300" dirty="0">
                <a:solidFill>
                  <a:srgbClr val="952C2F"/>
                </a:solidFill>
                <a:latin typeface="思源黑体 CN Medium" pitchFamily="34" charset="-122"/>
                <a:ea typeface="思源黑体 CN Medium" pitchFamily="34" charset="-122"/>
                <a:cs typeface="Microsoft YaHei" charset="-122"/>
              </a:rPr>
              <a:t>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 单击</a:t>
            </a:r>
            <a:r>
              <a:rPr kumimoji="1" lang="zh-CN" altLang="en-US" spc="300" dirty="0">
                <a:solidFill>
                  <a:srgbClr val="952C2F"/>
                </a:solidFill>
                <a:latin typeface="思源黑体 CN Medium" pitchFamily="34" charset="-122"/>
                <a:ea typeface="思源黑体 CN Medium" pitchFamily="34" charset="-122"/>
                <a:cs typeface="Microsoft YaHei" charset="-122"/>
              </a:rPr>
              <a:t>以添加标题</a:t>
            </a:r>
            <a:endParaRPr kumimoji="1" lang="en-US" altLang="zh-CN" spc="300" dirty="0">
              <a:solidFill>
                <a:srgbClr val="952C2F"/>
              </a:solidFill>
              <a:latin typeface="思源黑体 CN Medium" pitchFamily="34" charset="-122"/>
              <a:ea typeface="思源黑体 CN Medium" pitchFamily="34" charset="-122"/>
              <a:cs typeface="Microsoft YaHei" charset="-122"/>
            </a:endParaRPr>
          </a:p>
        </p:txBody>
      </p:sp>
      <p:sp>
        <p:nvSpPr>
          <p:cNvPr id="3" name="矩形 2"/>
          <p:cNvSpPr/>
          <p:nvPr/>
        </p:nvSpPr>
        <p:spPr>
          <a:xfrm>
            <a:off x="724674" y="3939902"/>
            <a:ext cx="7377990" cy="381708"/>
          </a:xfrm>
          <a:prstGeom prst="rect">
            <a:avLst/>
          </a:prstGeom>
          <a:noFill/>
        </p:spPr>
        <p:txBody>
          <a:bodyPr wrap="square">
            <a:spAutoFit/>
          </a:bodyPr>
          <a:lstStyle/>
          <a:p>
            <a:pPr algn="ctr">
              <a:lnSpc>
                <a:spcPct val="150000"/>
              </a:lnSpc>
            </a:pPr>
            <a:r>
              <a:rPr kumimoji="1" lang="zh-CN" altLang="en-US" sz="1400" spc="300" dirty="0">
                <a:latin typeface="思源黑体 CN Medium" pitchFamily="34" charset="-122"/>
                <a:ea typeface="思源黑体 CN Medium" pitchFamily="34" charset="-122"/>
                <a:cs typeface="Microsoft YaHei" charset="-122"/>
              </a:rPr>
              <a:t>单击此处添加</a:t>
            </a:r>
            <a:r>
              <a:rPr kumimoji="1" lang="zh-CN" altLang="en-US" sz="1400" spc="300" dirty="0" smtClean="0">
                <a:latin typeface="思源黑体 CN Medium" pitchFamily="34" charset="-122"/>
                <a:ea typeface="思源黑体 CN Medium" pitchFamily="34" charset="-122"/>
                <a:cs typeface="Microsoft YaHei" charset="-122"/>
              </a:rPr>
              <a:t>文本 单击</a:t>
            </a:r>
            <a:r>
              <a:rPr kumimoji="1" lang="zh-CN" altLang="en-US" sz="1400" spc="300" dirty="0">
                <a:latin typeface="思源黑体 CN Medium" pitchFamily="34" charset="-122"/>
                <a:ea typeface="思源黑体 CN Medium" pitchFamily="34" charset="-122"/>
                <a:cs typeface="Microsoft YaHei" charset="-122"/>
              </a:rPr>
              <a:t>此处添加</a:t>
            </a:r>
            <a:r>
              <a:rPr kumimoji="1" lang="zh-CN" altLang="en-US" sz="1400" spc="300" dirty="0" smtClean="0">
                <a:latin typeface="思源黑体 CN Medium" pitchFamily="34" charset="-122"/>
                <a:ea typeface="思源黑体 CN Medium" pitchFamily="34" charset="-122"/>
                <a:cs typeface="Microsoft YaHei" charset="-122"/>
              </a:rPr>
              <a:t>文本 单击</a:t>
            </a:r>
            <a:r>
              <a:rPr kumimoji="1" lang="zh-CN" altLang="en-US" sz="1400" spc="300" dirty="0">
                <a:latin typeface="思源黑体 CN Medium" pitchFamily="34" charset="-122"/>
                <a:ea typeface="思源黑体 CN Medium" pitchFamily="34" charset="-122"/>
                <a:cs typeface="Microsoft YaHei" charset="-122"/>
              </a:rPr>
              <a:t>此处添加</a:t>
            </a:r>
            <a:r>
              <a:rPr kumimoji="1" lang="zh-CN" altLang="en-US" sz="1400" spc="300" dirty="0" smtClean="0">
                <a:latin typeface="思源黑体 CN Medium" pitchFamily="34" charset="-122"/>
                <a:ea typeface="思源黑体 CN Medium" pitchFamily="34" charset="-122"/>
                <a:cs typeface="Microsoft YaHei" charset="-122"/>
              </a:rPr>
              <a:t>文本 单击</a:t>
            </a:r>
            <a:r>
              <a:rPr kumimoji="1" lang="zh-CN" altLang="en-US" sz="1400" spc="300" dirty="0">
                <a:latin typeface="思源黑体 CN Medium" pitchFamily="34" charset="-122"/>
                <a:ea typeface="思源黑体 CN Medium" pitchFamily="34" charset="-122"/>
                <a:cs typeface="Microsoft YaHei" charset="-122"/>
              </a:rPr>
              <a:t>此处添加文本</a:t>
            </a:r>
          </a:p>
        </p:txBody>
      </p:sp>
      <p:pic>
        <p:nvPicPr>
          <p:cNvPr id="6" name="Picture 2"/>
          <p:cNvPicPr>
            <a:picLocks noChangeAspect="1" noChangeArrowheads="1"/>
          </p:cNvPicPr>
          <p:nvPr/>
        </p:nvPicPr>
        <p:blipFill>
          <a:blip r:embed="rId2" cstate="print"/>
          <a:srcRect/>
          <a:stretch>
            <a:fillRect/>
          </a:stretch>
        </p:blipFill>
        <p:spPr bwMode="auto">
          <a:xfrm>
            <a:off x="0" y="0"/>
            <a:ext cx="9144000" cy="3247774"/>
          </a:xfrm>
          <a:prstGeom prst="rect">
            <a:avLst/>
          </a:prstGeom>
          <a:noFill/>
          <a:ln w="9525">
            <a:noFill/>
            <a:miter lim="800000"/>
            <a:headEnd/>
            <a:tailEnd/>
          </a:ln>
        </p:spPr>
      </p:pic>
      <p:grpSp>
        <p:nvGrpSpPr>
          <p:cNvPr id="7" name="组 6"/>
          <p:cNvGrpSpPr/>
          <p:nvPr/>
        </p:nvGrpSpPr>
        <p:grpSpPr>
          <a:xfrm>
            <a:off x="154590" y="3363838"/>
            <a:ext cx="2592288" cy="144016"/>
            <a:chOff x="6516216" y="4533968"/>
            <a:chExt cx="2592288" cy="144016"/>
          </a:xfrm>
        </p:grpSpPr>
        <p:cxnSp>
          <p:nvCxnSpPr>
            <p:cNvPr id="8"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3"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4"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35" name="组 34"/>
          <p:cNvGrpSpPr/>
          <p:nvPr/>
        </p:nvGrpSpPr>
        <p:grpSpPr>
          <a:xfrm>
            <a:off x="2771800" y="3363838"/>
            <a:ext cx="2592288" cy="144016"/>
            <a:chOff x="6516216" y="4533968"/>
            <a:chExt cx="2592288" cy="144016"/>
          </a:xfrm>
        </p:grpSpPr>
        <p:cxnSp>
          <p:nvCxnSpPr>
            <p:cNvPr id="36"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1"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2"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3"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4"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63" name="组 62"/>
          <p:cNvGrpSpPr/>
          <p:nvPr/>
        </p:nvGrpSpPr>
        <p:grpSpPr>
          <a:xfrm>
            <a:off x="5389010" y="3363838"/>
            <a:ext cx="2592288" cy="144016"/>
            <a:chOff x="6516216" y="4533968"/>
            <a:chExt cx="2592288" cy="144016"/>
          </a:xfrm>
        </p:grpSpPr>
        <p:cxnSp>
          <p:nvCxnSpPr>
            <p:cNvPr id="6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1" name="组 90"/>
          <p:cNvGrpSpPr/>
          <p:nvPr/>
        </p:nvGrpSpPr>
        <p:grpSpPr>
          <a:xfrm>
            <a:off x="8006228" y="3363838"/>
            <a:ext cx="1041348" cy="144016"/>
            <a:chOff x="7970226" y="4533968"/>
            <a:chExt cx="1041348" cy="144016"/>
          </a:xfrm>
        </p:grpSpPr>
        <p:cxnSp>
          <p:nvCxnSpPr>
            <p:cNvPr id="9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881905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0" y="195486"/>
            <a:ext cx="6408712" cy="879921"/>
          </a:xfrm>
          <a:prstGeom prst="rect">
            <a:avLst/>
          </a:prstGeom>
          <a:noFill/>
        </p:spPr>
        <p:txBody>
          <a:bodyPr wrap="square" rtlCol="0">
            <a:spAutoFit/>
          </a:bodyPr>
          <a:lstStyle/>
          <a:p>
            <a:pPr>
              <a:lnSpc>
                <a:spcPct val="150000"/>
              </a:lnSpc>
            </a:pPr>
            <a:r>
              <a:rPr kumimoji="1" lang="en-US" altLang="zh-CN" spc="300" dirty="0" smtClean="0">
                <a:solidFill>
                  <a:srgbClr val="952C2F"/>
                </a:solidFill>
                <a:latin typeface="思源黑体 CN Medium" pitchFamily="34" charset="-122"/>
                <a:ea typeface="思源黑体 CN Medium" pitchFamily="34" charset="-122"/>
                <a:cs typeface="Microsoft YaHei" charset="-122"/>
              </a:rPr>
              <a:t>02/</a:t>
            </a:r>
            <a:r>
              <a:rPr kumimoji="1" lang="zh-CN" altLang="en-US" spc="300" dirty="0">
                <a:solidFill>
                  <a:srgbClr val="952C2F"/>
                </a:solidFill>
                <a:latin typeface="思源黑体 CN Medium" pitchFamily="34" charset="-122"/>
                <a:ea typeface="思源黑体 CN Medium" pitchFamily="34" charset="-122"/>
                <a:cs typeface="Microsoft YaHei" charset="-122"/>
              </a:rPr>
              <a:t>单击以添加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 单击</a:t>
            </a:r>
            <a:r>
              <a:rPr kumimoji="1" lang="zh-CN" altLang="en-US" spc="300" dirty="0">
                <a:solidFill>
                  <a:srgbClr val="952C2F"/>
                </a:solidFill>
                <a:latin typeface="思源黑体 CN Medium" pitchFamily="34" charset="-122"/>
                <a:ea typeface="思源黑体 CN Medium" pitchFamily="34" charset="-122"/>
                <a:cs typeface="Microsoft YaHei" charset="-122"/>
              </a:rPr>
              <a:t>以添加标题</a:t>
            </a:r>
            <a:endParaRPr kumimoji="1" lang="en-US" altLang="zh-CN" spc="300" dirty="0">
              <a:solidFill>
                <a:srgbClr val="952C2F"/>
              </a:solidFill>
              <a:latin typeface="思源黑体 CN Medium" pitchFamily="34" charset="-122"/>
              <a:ea typeface="思源黑体 CN Medium" pitchFamily="34" charset="-122"/>
              <a:cs typeface="Microsoft YaHei" charset="-122"/>
            </a:endParaRPr>
          </a:p>
          <a:p>
            <a:pPr>
              <a:lnSpc>
                <a:spcPct val="150000"/>
              </a:lnSpc>
            </a:pPr>
            <a:endParaRPr kumimoji="1" lang="en-US" altLang="zh-CN" spc="300" dirty="0">
              <a:solidFill>
                <a:srgbClr val="952C2F"/>
              </a:solidFill>
              <a:latin typeface="思源黑体 CN Medium" pitchFamily="34" charset="-122"/>
              <a:ea typeface="思源黑体 CN Medium" pitchFamily="34" charset="-122"/>
              <a:cs typeface="Microsoft YaHei" charset="-122"/>
            </a:endParaRPr>
          </a:p>
        </p:txBody>
      </p:sp>
      <p:grpSp>
        <p:nvGrpSpPr>
          <p:cNvPr id="4" name="组 3"/>
          <p:cNvGrpSpPr/>
          <p:nvPr/>
        </p:nvGrpSpPr>
        <p:grpSpPr>
          <a:xfrm>
            <a:off x="510264" y="3147814"/>
            <a:ext cx="2945612" cy="1453412"/>
            <a:chOff x="1268588" y="2335816"/>
            <a:chExt cx="2331862" cy="1937882"/>
          </a:xfrm>
        </p:grpSpPr>
        <p:sp>
          <p:nvSpPr>
            <p:cNvPr id="5" name="文本框 4"/>
            <p:cNvSpPr txBox="1"/>
            <p:nvPr/>
          </p:nvSpPr>
          <p:spPr>
            <a:xfrm>
              <a:off x="1268588" y="2335816"/>
              <a:ext cx="2331862" cy="1231106"/>
            </a:xfrm>
            <a:prstGeom prst="rect">
              <a:avLst/>
            </a:prstGeom>
            <a:noFill/>
          </p:spPr>
          <p:txBody>
            <a:bodyPr wrap="square" rtlCol="0">
              <a:spAutoFit/>
            </a:bodyPr>
            <a:lstStyle/>
            <a:p>
              <a:pPr>
                <a:lnSpc>
                  <a:spcPct val="150000"/>
                </a:lnSpc>
              </a:pPr>
              <a:r>
                <a:rPr kumimoji="1" lang="en-US" altLang="zh-CN" sz="1200" b="1" dirty="0">
                  <a:solidFill>
                    <a:srgbClr val="952C2F"/>
                  </a:solidFill>
                  <a:latin typeface="思源黑体 CN Medium" pitchFamily="34" charset="-122"/>
                  <a:ea typeface="思源黑体 CN Medium" pitchFamily="34" charset="-122"/>
                  <a:cs typeface="Microsoft YaHei" charset="-122"/>
                </a:rPr>
                <a:t>—</a:t>
              </a:r>
            </a:p>
            <a:p>
              <a:pPr>
                <a:lnSpc>
                  <a:spcPct val="150000"/>
                </a:lnSpc>
              </a:pPr>
              <a:r>
                <a:rPr kumimoji="1" lang="zh-CN" altLang="en-US" sz="1200" b="1" dirty="0">
                  <a:latin typeface="思源黑体 CN Medium" pitchFamily="34" charset="-122"/>
                  <a:ea typeface="思源黑体 CN Medium" pitchFamily="34" charset="-122"/>
                  <a:cs typeface="Microsoft YaHei" charset="-122"/>
                </a:rPr>
                <a:t>单击以添加标题</a:t>
              </a:r>
              <a:endParaRPr kumimoji="1" lang="en-US" altLang="zh-CN" sz="1200" b="1" dirty="0">
                <a:latin typeface="思源黑体 CN Medium" pitchFamily="34" charset="-122"/>
                <a:ea typeface="思源黑体 CN Medium" pitchFamily="34" charset="-122"/>
                <a:cs typeface="Microsoft YaHei" charset="-122"/>
              </a:endParaRPr>
            </a:p>
            <a:p>
              <a:pPr>
                <a:lnSpc>
                  <a:spcPct val="150000"/>
                </a:lnSpc>
              </a:pPr>
              <a:r>
                <a:rPr kumimoji="1" lang="zh-CN" altLang="en-US" sz="1200" b="1" dirty="0">
                  <a:latin typeface="思源黑体 CN Medium" pitchFamily="34" charset="-122"/>
                  <a:ea typeface="思源黑体 CN Medium" pitchFamily="34" charset="-122"/>
                  <a:cs typeface="Microsoft YaHei" charset="-122"/>
                </a:rPr>
                <a:t>单击以添加标题</a:t>
              </a:r>
              <a:endParaRPr kumimoji="1" lang="en-US" altLang="zh-CN" sz="1200" b="1" dirty="0">
                <a:latin typeface="思源黑体 CN Medium" pitchFamily="34" charset="-122"/>
                <a:ea typeface="思源黑体 CN Medium" pitchFamily="34" charset="-122"/>
                <a:cs typeface="Microsoft YaHei" charset="-122"/>
              </a:endParaRPr>
            </a:p>
          </p:txBody>
        </p:sp>
        <p:sp>
          <p:nvSpPr>
            <p:cNvPr id="6" name="文本框 5"/>
            <p:cNvSpPr txBox="1"/>
            <p:nvPr/>
          </p:nvSpPr>
          <p:spPr>
            <a:xfrm>
              <a:off x="1268588" y="3566922"/>
              <a:ext cx="2205497" cy="706776"/>
            </a:xfrm>
            <a:prstGeom prst="rect">
              <a:avLst/>
            </a:prstGeom>
            <a:noFill/>
          </p:spPr>
          <p:txBody>
            <a:bodyPr wrap="square" rtlCol="0">
              <a:spAutoFit/>
            </a:bodyPr>
            <a:lstStyle/>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en-US" altLang="zh-CN" sz="1000" dirty="0">
                <a:latin typeface="思源黑体 CN Normal" pitchFamily="34" charset="-122"/>
                <a:ea typeface="思源黑体 CN Normal" pitchFamily="34" charset="-122"/>
                <a:cs typeface="Microsoft YaHei" charset="-122"/>
              </a:endParaRPr>
            </a:p>
          </p:txBody>
        </p:sp>
      </p:grpSp>
      <p:pic>
        <p:nvPicPr>
          <p:cNvPr id="8" name="Picture 2" descr="C:\Users\zhangwenyue\Desktop\东华PPT模板\P12-13\01.jpg"/>
          <p:cNvPicPr>
            <a:picLocks noChangeAspect="1" noChangeArrowheads="1"/>
          </p:cNvPicPr>
          <p:nvPr/>
        </p:nvPicPr>
        <p:blipFill>
          <a:blip r:embed="rId2" cstate="print"/>
          <a:srcRect/>
          <a:stretch>
            <a:fillRect/>
          </a:stretch>
        </p:blipFill>
        <p:spPr bwMode="auto">
          <a:xfrm>
            <a:off x="3491880" y="1203598"/>
            <a:ext cx="5400000" cy="3600000"/>
          </a:xfrm>
          <a:prstGeom prst="rect">
            <a:avLst/>
          </a:prstGeom>
          <a:noFill/>
        </p:spPr>
      </p:pic>
      <p:grpSp>
        <p:nvGrpSpPr>
          <p:cNvPr id="9" name="组 8"/>
          <p:cNvGrpSpPr/>
          <p:nvPr/>
        </p:nvGrpSpPr>
        <p:grpSpPr>
          <a:xfrm>
            <a:off x="107504" y="771550"/>
            <a:ext cx="2592288" cy="144016"/>
            <a:chOff x="6516216" y="4533968"/>
            <a:chExt cx="2592288" cy="144016"/>
          </a:xfrm>
        </p:grpSpPr>
        <p:cxnSp>
          <p:nvCxnSpPr>
            <p:cNvPr id="10"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3"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4"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37" name="组 36"/>
          <p:cNvGrpSpPr/>
          <p:nvPr/>
        </p:nvGrpSpPr>
        <p:grpSpPr>
          <a:xfrm>
            <a:off x="2724714" y="771550"/>
            <a:ext cx="2592288" cy="144016"/>
            <a:chOff x="6516216" y="4533968"/>
            <a:chExt cx="2592288" cy="144016"/>
          </a:xfrm>
        </p:grpSpPr>
        <p:cxnSp>
          <p:nvCxnSpPr>
            <p:cNvPr id="38"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1"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2"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3"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4"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65" name="组 64"/>
          <p:cNvGrpSpPr/>
          <p:nvPr/>
        </p:nvGrpSpPr>
        <p:grpSpPr>
          <a:xfrm>
            <a:off x="5341924" y="771550"/>
            <a:ext cx="2592288" cy="144016"/>
            <a:chOff x="6516216" y="4533968"/>
            <a:chExt cx="2592288" cy="144016"/>
          </a:xfrm>
        </p:grpSpPr>
        <p:cxnSp>
          <p:nvCxnSpPr>
            <p:cNvPr id="66"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3" name="组 92"/>
          <p:cNvGrpSpPr/>
          <p:nvPr/>
        </p:nvGrpSpPr>
        <p:grpSpPr>
          <a:xfrm>
            <a:off x="7959142" y="771550"/>
            <a:ext cx="1041348" cy="144016"/>
            <a:chOff x="7970226" y="4533968"/>
            <a:chExt cx="1041348" cy="144016"/>
          </a:xfrm>
        </p:grpSpPr>
        <p:cxnSp>
          <p:nvCxnSpPr>
            <p:cNvPr id="9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4"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548364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687506" y="3579862"/>
            <a:ext cx="4204974" cy="1015663"/>
          </a:xfrm>
          <a:prstGeom prst="rect">
            <a:avLst/>
          </a:prstGeom>
          <a:noFill/>
        </p:spPr>
        <p:txBody>
          <a:bodyPr wrap="square" rtlCol="0">
            <a:spAutoFit/>
          </a:bodyPr>
          <a:lstStyle/>
          <a:p>
            <a:pPr>
              <a:lnSpc>
                <a:spcPct val="150000"/>
              </a:lnSpc>
            </a:pPr>
            <a:r>
              <a:rPr kumimoji="1" lang="en-US" altLang="zh-CN" sz="1000" b="1" spc="300" dirty="0">
                <a:solidFill>
                  <a:srgbClr val="952C2F"/>
                </a:solidFill>
                <a:latin typeface="思源黑体 CN Normal" pitchFamily="34" charset="-122"/>
                <a:ea typeface="思源黑体 CN Normal" pitchFamily="34" charset="-122"/>
                <a:cs typeface="Microsoft YaHei" charset="-122"/>
              </a:rPr>
              <a:t>—</a:t>
            </a:r>
          </a:p>
          <a:p>
            <a:pPr>
              <a:lnSpc>
                <a:spcPct val="150000"/>
              </a:lnSpc>
            </a:pPr>
            <a:r>
              <a:rPr kumimoji="1" lang="zh-CN" altLang="en-US" sz="1000" spc="300" dirty="0">
                <a:latin typeface="思源黑体 CN Normal" pitchFamily="34" charset="-122"/>
                <a:ea typeface="思源黑体 CN Normal" pitchFamily="34" charset="-122"/>
                <a:cs typeface="Microsoft YaHei" charset="-122"/>
              </a:rPr>
              <a:t>单击此处添加文本单击此处添加文本单击此处添加</a:t>
            </a:r>
            <a:r>
              <a:rPr kumimoji="1" lang="zh-CN" altLang="en-US" sz="1000" spc="300" dirty="0" smtClean="0">
                <a:latin typeface="思源黑体 CN Normal" pitchFamily="34" charset="-122"/>
                <a:ea typeface="思源黑体 CN Normal" pitchFamily="34" charset="-122"/>
                <a:cs typeface="Microsoft YaHei" charset="-122"/>
              </a:rPr>
              <a:t>文本</a:t>
            </a:r>
            <a:endParaRPr kumimoji="1" lang="en-US" altLang="zh-CN" sz="1000" spc="300" dirty="0" smtClean="0">
              <a:latin typeface="思源黑体 CN Normal" pitchFamily="34" charset="-122"/>
              <a:ea typeface="思源黑体 CN Normal" pitchFamily="34" charset="-122"/>
              <a:cs typeface="Microsoft YaHei" charset="-122"/>
            </a:endParaRPr>
          </a:p>
          <a:p>
            <a:pPr>
              <a:lnSpc>
                <a:spcPct val="150000"/>
              </a:lnSpc>
            </a:pPr>
            <a:r>
              <a:rPr kumimoji="1" lang="zh-CN" altLang="en-US" sz="1000" spc="300" dirty="0" smtClean="0">
                <a:latin typeface="思源黑体 CN Normal" pitchFamily="34" charset="-122"/>
                <a:ea typeface="思源黑体 CN Normal" pitchFamily="34" charset="-122"/>
                <a:cs typeface="Microsoft YaHei" charset="-122"/>
              </a:rPr>
              <a:t>单击</a:t>
            </a:r>
            <a:r>
              <a:rPr kumimoji="1" lang="zh-CN" altLang="en-US" sz="1000" spc="300" dirty="0">
                <a:latin typeface="思源黑体 CN Normal" pitchFamily="34" charset="-122"/>
                <a:ea typeface="思源黑体 CN Normal" pitchFamily="34" charset="-122"/>
                <a:cs typeface="Microsoft YaHei" charset="-122"/>
              </a:rPr>
              <a:t>此处添加文本单击此处添加文本单击此处添加</a:t>
            </a:r>
            <a:r>
              <a:rPr kumimoji="1" lang="zh-CN" altLang="en-US" sz="1000" spc="300" dirty="0" smtClean="0">
                <a:latin typeface="思源黑体 CN Normal" pitchFamily="34" charset="-122"/>
                <a:ea typeface="思源黑体 CN Normal" pitchFamily="34" charset="-122"/>
                <a:cs typeface="Microsoft YaHei" charset="-122"/>
              </a:rPr>
              <a:t>文本</a:t>
            </a:r>
            <a:endParaRPr kumimoji="1" lang="en-US" altLang="zh-CN" sz="1000" spc="300" dirty="0" smtClean="0">
              <a:latin typeface="思源黑体 CN Normal" pitchFamily="34" charset="-122"/>
              <a:ea typeface="思源黑体 CN Normal" pitchFamily="34" charset="-122"/>
              <a:cs typeface="Microsoft YaHei" charset="-122"/>
            </a:endParaRPr>
          </a:p>
          <a:p>
            <a:pPr>
              <a:lnSpc>
                <a:spcPct val="150000"/>
              </a:lnSpc>
            </a:pPr>
            <a:r>
              <a:rPr kumimoji="1" lang="zh-CN" altLang="en-US" sz="1000" spc="300" dirty="0" smtClean="0">
                <a:latin typeface="思源黑体 CN Normal" pitchFamily="34" charset="-122"/>
                <a:ea typeface="思源黑体 CN Normal" pitchFamily="34" charset="-122"/>
                <a:cs typeface="Microsoft YaHei" charset="-122"/>
              </a:rPr>
              <a:t>单击</a:t>
            </a:r>
            <a:r>
              <a:rPr kumimoji="1" lang="zh-CN" altLang="en-US" sz="1000" spc="300" dirty="0">
                <a:latin typeface="思源黑体 CN Normal" pitchFamily="34" charset="-122"/>
                <a:ea typeface="思源黑体 CN Normal" pitchFamily="34" charset="-122"/>
                <a:cs typeface="Microsoft YaHei" charset="-122"/>
              </a:rPr>
              <a:t>此处添加文本单击此处添加</a:t>
            </a:r>
            <a:r>
              <a:rPr kumimoji="1" lang="zh-CN" altLang="en-US" sz="1000" spc="300" dirty="0" smtClean="0">
                <a:latin typeface="思源黑体 CN Normal" pitchFamily="34" charset="-122"/>
                <a:ea typeface="思源黑体 CN Normal" pitchFamily="34" charset="-122"/>
                <a:cs typeface="Microsoft YaHei" charset="-122"/>
              </a:rPr>
              <a:t>文本</a:t>
            </a:r>
            <a:r>
              <a:rPr kumimoji="1" lang="zh-CN" altLang="en-US" sz="1000" spc="300" dirty="0">
                <a:latin typeface="思源黑体 CN Normal" pitchFamily="34" charset="-122"/>
                <a:ea typeface="思源黑体 CN Normal" pitchFamily="34" charset="-122"/>
                <a:cs typeface="Microsoft YaHei" charset="-122"/>
              </a:rPr>
              <a:t>单击此处添加</a:t>
            </a:r>
            <a:r>
              <a:rPr kumimoji="1" lang="zh-CN" altLang="en-US" sz="1000" spc="300" dirty="0" smtClean="0">
                <a:latin typeface="思源黑体 CN Normal" pitchFamily="34" charset="-122"/>
                <a:ea typeface="思源黑体 CN Normal" pitchFamily="34" charset="-122"/>
                <a:cs typeface="Microsoft YaHei" charset="-122"/>
              </a:rPr>
              <a:t>文本</a:t>
            </a:r>
            <a:endParaRPr kumimoji="1" lang="en-US" altLang="zh-CN" sz="1000" spc="300" dirty="0">
              <a:latin typeface="思源黑体 CN Normal" pitchFamily="34" charset="-122"/>
              <a:ea typeface="思源黑体 CN Normal" pitchFamily="34" charset="-122"/>
              <a:cs typeface="Microsoft YaHei" charset="-122"/>
            </a:endParaRPr>
          </a:p>
        </p:txBody>
      </p:sp>
      <p:sp>
        <p:nvSpPr>
          <p:cNvPr id="9" name="文本框 8"/>
          <p:cNvSpPr txBox="1"/>
          <p:nvPr/>
        </p:nvSpPr>
        <p:spPr>
          <a:xfrm>
            <a:off x="4355976" y="2715766"/>
            <a:ext cx="4536504" cy="464423"/>
          </a:xfrm>
          <a:prstGeom prst="rect">
            <a:avLst/>
          </a:prstGeom>
          <a:noFill/>
        </p:spPr>
        <p:txBody>
          <a:bodyPr wrap="square" rtlCol="0">
            <a:spAutoFit/>
          </a:bodyPr>
          <a:lstStyle/>
          <a:p>
            <a:pPr algn="r">
              <a:lnSpc>
                <a:spcPct val="150000"/>
              </a:lnSpc>
            </a:pPr>
            <a:r>
              <a:rPr kumimoji="1" lang="en-US" altLang="zh-CN" spc="300" dirty="0" smtClean="0">
                <a:solidFill>
                  <a:srgbClr val="952C2F"/>
                </a:solidFill>
                <a:latin typeface="思源黑体 CN Medium" pitchFamily="34" charset="-122"/>
                <a:ea typeface="思源黑体 CN Medium" pitchFamily="34" charset="-122"/>
                <a:cs typeface="Microsoft YaHei" charset="-122"/>
              </a:rPr>
              <a:t>03/</a:t>
            </a:r>
            <a:r>
              <a:rPr kumimoji="1" lang="zh-CN" altLang="en-US" spc="300" dirty="0">
                <a:solidFill>
                  <a:srgbClr val="952C2F"/>
                </a:solidFill>
                <a:latin typeface="思源黑体 CN Medium" pitchFamily="34" charset="-122"/>
                <a:ea typeface="思源黑体 CN Medium" pitchFamily="34" charset="-122"/>
                <a:cs typeface="Microsoft YaHei" charset="-122"/>
              </a:rPr>
              <a:t>单击以添加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 单击</a:t>
            </a:r>
            <a:r>
              <a:rPr kumimoji="1" lang="zh-CN" altLang="en-US" spc="300" dirty="0">
                <a:solidFill>
                  <a:srgbClr val="952C2F"/>
                </a:solidFill>
                <a:latin typeface="思源黑体 CN Medium" pitchFamily="34" charset="-122"/>
                <a:ea typeface="思源黑体 CN Medium" pitchFamily="34" charset="-122"/>
                <a:cs typeface="Microsoft YaHei" charset="-122"/>
              </a:rPr>
              <a:t>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a:t>
            </a:r>
            <a:endParaRPr kumimoji="1" lang="en-US" altLang="zh-CN" spc="300" dirty="0">
              <a:solidFill>
                <a:srgbClr val="952C2F"/>
              </a:solidFill>
              <a:latin typeface="思源黑体 CN Medium" pitchFamily="34" charset="-122"/>
              <a:ea typeface="思源黑体 CN Medium" pitchFamily="34" charset="-122"/>
              <a:cs typeface="Microsoft YaHei" charset="-122"/>
            </a:endParaRPr>
          </a:p>
        </p:txBody>
      </p:sp>
      <p:pic>
        <p:nvPicPr>
          <p:cNvPr id="35" name="Picture 2" descr="C:\Users\zhangwenyue\Desktop\东华PPT模板\P8-9\07 俯瞰延安路校区.jpg"/>
          <p:cNvPicPr>
            <a:picLocks noChangeAspect="1" noChangeArrowheads="1"/>
          </p:cNvPicPr>
          <p:nvPr/>
        </p:nvPicPr>
        <p:blipFill rotWithShape="1">
          <a:blip r:embed="rId2" cstate="print"/>
          <a:srcRect b="12476"/>
          <a:stretch/>
        </p:blipFill>
        <p:spPr bwMode="auto">
          <a:xfrm>
            <a:off x="179512" y="0"/>
            <a:ext cx="8715404" cy="2787774"/>
          </a:xfrm>
          <a:prstGeom prst="rect">
            <a:avLst/>
          </a:prstGeom>
          <a:noFill/>
        </p:spPr>
      </p:pic>
      <p:grpSp>
        <p:nvGrpSpPr>
          <p:cNvPr id="36" name="组 35"/>
          <p:cNvGrpSpPr/>
          <p:nvPr/>
        </p:nvGrpSpPr>
        <p:grpSpPr>
          <a:xfrm>
            <a:off x="6302628" y="3219822"/>
            <a:ext cx="2592288" cy="144016"/>
            <a:chOff x="6516216" y="4533968"/>
            <a:chExt cx="2592288" cy="144016"/>
          </a:xfrm>
        </p:grpSpPr>
        <p:cxnSp>
          <p:nvCxnSpPr>
            <p:cNvPr id="37"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1"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2"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3"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4"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5388337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55576" y="3651870"/>
            <a:ext cx="2657580" cy="1015663"/>
          </a:xfrm>
          <a:prstGeom prst="rect">
            <a:avLst/>
          </a:prstGeom>
          <a:noFill/>
        </p:spPr>
        <p:txBody>
          <a:bodyPr wrap="square" rtlCol="0">
            <a:spAutoFit/>
          </a:bodyPr>
          <a:lstStyle/>
          <a:p>
            <a:pPr>
              <a:lnSpc>
                <a:spcPct val="150000"/>
              </a:lnSpc>
            </a:pP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r>
              <a:rPr kumimoji="1" lang="zh-CN" altLang="en-US" sz="1000" dirty="0">
                <a:latin typeface="思源黑体 CN Normal" pitchFamily="34" charset="-122"/>
                <a:ea typeface="思源黑体 CN Normal" pitchFamily="34" charset="-122"/>
                <a:cs typeface="Microsoft YaHei" charset="-122"/>
              </a:rPr>
              <a:t>单击此处添加文本单击此处添加文本单击此处添加</a:t>
            </a:r>
            <a:r>
              <a:rPr kumimoji="1" lang="zh-CN" altLang="en-US" sz="1000" dirty="0" smtClean="0">
                <a:latin typeface="思源黑体 CN Normal" pitchFamily="34" charset="-122"/>
                <a:ea typeface="思源黑体 CN Normal" pitchFamily="34" charset="-122"/>
                <a:cs typeface="Microsoft YaHei" charset="-122"/>
              </a:rPr>
              <a:t>文本</a:t>
            </a:r>
            <a:endParaRPr kumimoji="1" lang="en-US" altLang="zh-CN" sz="1000" dirty="0">
              <a:latin typeface="思源黑体 CN Normal" pitchFamily="34" charset="-122"/>
              <a:ea typeface="思源黑体 CN Normal" pitchFamily="34" charset="-122"/>
              <a:cs typeface="Microsoft YaHei" charset="-122"/>
            </a:endParaRPr>
          </a:p>
        </p:txBody>
      </p:sp>
      <p:pic>
        <p:nvPicPr>
          <p:cNvPr id="7" name="Picture 2" descr="C:\Users\zhangwenyue\Desktop\东华PPT模板\P38-39\01.jpg"/>
          <p:cNvPicPr>
            <a:picLocks noChangeAspect="1" noChangeArrowheads="1"/>
          </p:cNvPicPr>
          <p:nvPr/>
        </p:nvPicPr>
        <p:blipFill>
          <a:blip r:embed="rId2" cstate="print"/>
          <a:srcRect/>
          <a:stretch>
            <a:fillRect/>
          </a:stretch>
        </p:blipFill>
        <p:spPr bwMode="auto">
          <a:xfrm>
            <a:off x="3594856" y="1477936"/>
            <a:ext cx="4778425" cy="3189597"/>
          </a:xfrm>
          <a:prstGeom prst="rect">
            <a:avLst/>
          </a:prstGeom>
          <a:noFill/>
        </p:spPr>
      </p:pic>
      <p:grpSp>
        <p:nvGrpSpPr>
          <p:cNvPr id="8" name="组 7"/>
          <p:cNvGrpSpPr/>
          <p:nvPr/>
        </p:nvGrpSpPr>
        <p:grpSpPr>
          <a:xfrm>
            <a:off x="107504" y="771550"/>
            <a:ext cx="2592288" cy="144016"/>
            <a:chOff x="6516216" y="4533968"/>
            <a:chExt cx="2592288" cy="144016"/>
          </a:xfrm>
        </p:grpSpPr>
        <p:cxnSp>
          <p:nvCxnSpPr>
            <p:cNvPr id="9"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1"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2"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3"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4"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36" name="组 35"/>
          <p:cNvGrpSpPr/>
          <p:nvPr/>
        </p:nvGrpSpPr>
        <p:grpSpPr>
          <a:xfrm>
            <a:off x="2724714" y="771550"/>
            <a:ext cx="2592288" cy="144016"/>
            <a:chOff x="6516216" y="4533968"/>
            <a:chExt cx="2592288" cy="144016"/>
          </a:xfrm>
        </p:grpSpPr>
        <p:cxnSp>
          <p:nvCxnSpPr>
            <p:cNvPr id="37"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1"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2"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3"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4"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64" name="组 63"/>
          <p:cNvGrpSpPr/>
          <p:nvPr/>
        </p:nvGrpSpPr>
        <p:grpSpPr>
          <a:xfrm>
            <a:off x="5341924" y="771550"/>
            <a:ext cx="2592288" cy="144016"/>
            <a:chOff x="6516216" y="4533968"/>
            <a:chExt cx="2592288" cy="144016"/>
          </a:xfrm>
        </p:grpSpPr>
        <p:cxnSp>
          <p:nvCxnSpPr>
            <p:cNvPr id="65"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92" name="组 91"/>
          <p:cNvGrpSpPr/>
          <p:nvPr/>
        </p:nvGrpSpPr>
        <p:grpSpPr>
          <a:xfrm>
            <a:off x="7959142" y="771550"/>
            <a:ext cx="1041348" cy="144016"/>
            <a:chOff x="7970226" y="4533968"/>
            <a:chExt cx="1041348" cy="144016"/>
          </a:xfrm>
        </p:grpSpPr>
        <p:cxnSp>
          <p:nvCxnSpPr>
            <p:cNvPr id="93"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7"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8"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9"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0"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1"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2"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0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467544" y="555526"/>
            <a:ext cx="4536504" cy="464423"/>
          </a:xfrm>
          <a:prstGeom prst="rect">
            <a:avLst/>
          </a:prstGeom>
          <a:solidFill>
            <a:schemeClr val="bg1"/>
          </a:solidFill>
        </p:spPr>
        <p:txBody>
          <a:bodyPr wrap="square" rtlCol="0">
            <a:spAutoFit/>
          </a:bodyPr>
          <a:lstStyle/>
          <a:p>
            <a:pPr>
              <a:lnSpc>
                <a:spcPct val="150000"/>
              </a:lnSpc>
            </a:pPr>
            <a:r>
              <a:rPr kumimoji="1" lang="en-US" altLang="zh-CN" spc="300" dirty="0" smtClean="0">
                <a:solidFill>
                  <a:srgbClr val="952C2F"/>
                </a:solidFill>
                <a:latin typeface="思源黑体 CN Medium" pitchFamily="34" charset="-122"/>
                <a:ea typeface="思源黑体 CN Medium" pitchFamily="34" charset="-122"/>
                <a:cs typeface="Microsoft YaHei" charset="-122"/>
              </a:rPr>
              <a:t>04/</a:t>
            </a:r>
            <a:r>
              <a:rPr kumimoji="1" lang="zh-CN" altLang="en-US" spc="300" dirty="0">
                <a:solidFill>
                  <a:srgbClr val="952C2F"/>
                </a:solidFill>
                <a:latin typeface="思源黑体 CN Medium" pitchFamily="34" charset="-122"/>
                <a:ea typeface="思源黑体 CN Medium" pitchFamily="34" charset="-122"/>
                <a:cs typeface="Microsoft YaHei" charset="-122"/>
              </a:rPr>
              <a:t>单击以添加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 单击</a:t>
            </a:r>
            <a:r>
              <a:rPr kumimoji="1" lang="zh-CN" altLang="en-US" spc="300" dirty="0">
                <a:solidFill>
                  <a:srgbClr val="952C2F"/>
                </a:solidFill>
                <a:latin typeface="思源黑体 CN Medium" pitchFamily="34" charset="-122"/>
                <a:ea typeface="思源黑体 CN Medium" pitchFamily="34" charset="-122"/>
                <a:cs typeface="Microsoft YaHei" charset="-122"/>
              </a:rPr>
              <a:t>以添加</a:t>
            </a:r>
            <a:r>
              <a:rPr kumimoji="1" lang="zh-CN" altLang="en-US" spc="300" dirty="0" smtClean="0">
                <a:solidFill>
                  <a:srgbClr val="952C2F"/>
                </a:solidFill>
                <a:latin typeface="思源黑体 CN Medium" pitchFamily="34" charset="-122"/>
                <a:ea typeface="思源黑体 CN Medium" pitchFamily="34" charset="-122"/>
                <a:cs typeface="Microsoft YaHei" charset="-122"/>
              </a:rPr>
              <a:t>标题</a:t>
            </a:r>
            <a:endParaRPr kumimoji="1" lang="en-US" altLang="zh-CN" spc="300" dirty="0">
              <a:solidFill>
                <a:srgbClr val="952C2F"/>
              </a:solidFill>
              <a:latin typeface="思源黑体 CN Medium" pitchFamily="34" charset="-122"/>
              <a:ea typeface="思源黑体 CN Medium" pitchFamily="34" charset="-122"/>
              <a:cs typeface="Microsoft YaHei" charset="-122"/>
            </a:endParaRPr>
          </a:p>
        </p:txBody>
      </p:sp>
    </p:spTree>
    <p:extLst>
      <p:ext uri="{BB962C8B-B14F-4D97-AF65-F5344CB8AC3E}">
        <p14:creationId xmlns:p14="http://schemas.microsoft.com/office/powerpoint/2010/main" xmlns="" val="1914752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77934" y="2571750"/>
            <a:ext cx="1616054" cy="16160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2" name="矩形 11"/>
          <p:cNvSpPr/>
          <p:nvPr/>
        </p:nvSpPr>
        <p:spPr>
          <a:xfrm>
            <a:off x="2848031" y="2571750"/>
            <a:ext cx="1616054" cy="1616054"/>
          </a:xfrm>
          <a:prstGeom prst="rect">
            <a:avLst/>
          </a:prstGeom>
          <a:solidFill>
            <a:srgbClr val="A2A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3" name="矩形 12"/>
          <p:cNvSpPr/>
          <p:nvPr/>
        </p:nvSpPr>
        <p:spPr>
          <a:xfrm>
            <a:off x="4718127" y="2571750"/>
            <a:ext cx="1616054" cy="1616054"/>
          </a:xfrm>
          <a:prstGeom prst="rect">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14" name="矩形 13"/>
          <p:cNvSpPr/>
          <p:nvPr/>
        </p:nvSpPr>
        <p:spPr>
          <a:xfrm>
            <a:off x="6588224" y="2571750"/>
            <a:ext cx="1616054" cy="1616054"/>
          </a:xfrm>
          <a:prstGeom prst="rect">
            <a:avLst/>
          </a:prstGeom>
          <a:solidFill>
            <a:srgbClr val="952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grpSp>
        <p:nvGrpSpPr>
          <p:cNvPr id="15" name="组 14"/>
          <p:cNvGrpSpPr/>
          <p:nvPr/>
        </p:nvGrpSpPr>
        <p:grpSpPr>
          <a:xfrm>
            <a:off x="3203848" y="1891411"/>
            <a:ext cx="2592288" cy="144016"/>
            <a:chOff x="6516216" y="4533968"/>
            <a:chExt cx="2592288" cy="144016"/>
          </a:xfrm>
        </p:grpSpPr>
        <p:cxnSp>
          <p:nvCxnSpPr>
            <p:cNvPr id="16"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1"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2"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3059832" y="843558"/>
            <a:ext cx="2948940" cy="823302"/>
          </a:xfrm>
          <a:prstGeom prst="rect">
            <a:avLst/>
          </a:prstGeom>
          <a:noFill/>
        </p:spPr>
        <p:txBody>
          <a:bodyPr wrap="square" rtlCol="0">
            <a:spAutoFit/>
          </a:bodyPr>
          <a:lstStyle/>
          <a:p>
            <a:pPr algn="ctr"/>
            <a:r>
              <a:rPr kumimoji="1" lang="zh-CN" altLang="en-US" sz="1600" b="1" spc="300" dirty="0">
                <a:latin typeface="思源黑体 CN Heavy" pitchFamily="34" charset="-122"/>
                <a:ea typeface="思源黑体 CN Heavy" pitchFamily="34" charset="-122"/>
                <a:cs typeface="Microsoft YaHei" charset="-122"/>
              </a:rPr>
              <a:t>单击以添加标题</a:t>
            </a:r>
            <a:r>
              <a:rPr kumimoji="1" lang="zh-CN" altLang="en-US" sz="1600" spc="300" dirty="0">
                <a:solidFill>
                  <a:srgbClr val="95231F"/>
                </a:solidFill>
                <a:latin typeface="思源黑体 CN Heavy" pitchFamily="34" charset="-122"/>
                <a:ea typeface="思源黑体 CN Heavy" pitchFamily="34" charset="-122"/>
                <a:cs typeface="Microsoft YaHei" charset="-122"/>
              </a:rPr>
              <a:t> </a:t>
            </a:r>
            <a:endParaRPr kumimoji="1" lang="en-US" altLang="zh-CN" sz="1600" spc="300" dirty="0">
              <a:solidFill>
                <a:srgbClr val="95231F"/>
              </a:solidFill>
              <a:latin typeface="思源黑体 CN Heavy" pitchFamily="34" charset="-122"/>
              <a:ea typeface="思源黑体 CN Heavy" pitchFamily="34" charset="-122"/>
              <a:cs typeface="Microsoft YaHei" charset="-122"/>
            </a:endParaRPr>
          </a:p>
          <a:p>
            <a:pPr algn="ctr"/>
            <a:r>
              <a:rPr kumimoji="1" lang="en-US" altLang="zh-CN" sz="1600" spc="300" dirty="0">
                <a:solidFill>
                  <a:srgbClr val="952C2F"/>
                </a:solidFill>
                <a:latin typeface="Microsoft YaHei" charset="-122"/>
                <a:ea typeface="Microsoft YaHei" charset="-122"/>
                <a:cs typeface="Microsoft YaHei" charset="-122"/>
              </a:rPr>
              <a:t>—</a:t>
            </a:r>
            <a:r>
              <a:rPr kumimoji="1" lang="zh-CN" altLang="en-US" sz="1600" spc="300" dirty="0">
                <a:solidFill>
                  <a:srgbClr val="952C2F"/>
                </a:solidFill>
                <a:latin typeface="Microsoft YaHei" charset="-122"/>
                <a:ea typeface="Microsoft YaHei" charset="-122"/>
                <a:cs typeface="Microsoft YaHei" charset="-122"/>
              </a:rPr>
              <a:t>  </a:t>
            </a:r>
            <a:r>
              <a:rPr kumimoji="1" lang="zh-CN" altLang="en-US" sz="1350" spc="300" dirty="0">
                <a:solidFill>
                  <a:srgbClr val="95231F"/>
                </a:solidFill>
                <a:latin typeface="Microsoft YaHei" charset="-122"/>
                <a:ea typeface="Microsoft YaHei" charset="-122"/>
                <a:cs typeface="Microsoft YaHei" charset="-122"/>
              </a:rPr>
              <a:t>     </a:t>
            </a:r>
            <a:r>
              <a:rPr kumimoji="1" lang="zh-CN" altLang="en-US" sz="900" spc="300" dirty="0">
                <a:solidFill>
                  <a:srgbClr val="95231F"/>
                </a:solidFill>
                <a:latin typeface="Microsoft YaHei" charset="-122"/>
                <a:ea typeface="Microsoft YaHei" charset="-122"/>
                <a:cs typeface="Microsoft YaHei" charset="-122"/>
              </a:rPr>
              <a:t>         </a:t>
            </a:r>
            <a:endParaRPr kumimoji="1" lang="en-US" altLang="zh-CN" sz="900" spc="300" dirty="0">
              <a:solidFill>
                <a:srgbClr val="95231F"/>
              </a:solidFill>
              <a:latin typeface="Microsoft YaHei" charset="-122"/>
              <a:ea typeface="Microsoft YaHei" charset="-122"/>
              <a:cs typeface="Microsoft YaHei" charset="-122"/>
            </a:endParaRPr>
          </a:p>
          <a:p>
            <a:pPr algn="ctr">
              <a:lnSpc>
                <a:spcPct val="150000"/>
              </a:lnSpc>
            </a:pPr>
            <a:r>
              <a:rPr kumimoji="1" lang="zh-CN" altLang="en-US" sz="1000" spc="300" dirty="0">
                <a:latin typeface="思源黑体 CN Normal" pitchFamily="34" charset="-122"/>
                <a:ea typeface="思源黑体 CN Normal" pitchFamily="34" charset="-122"/>
                <a:cs typeface="Microsoft YaHei" charset="-122"/>
              </a:rPr>
              <a:t>单击此处添加文本</a:t>
            </a:r>
            <a:endParaRPr kumimoji="1" lang="en-US" altLang="zh-CN" sz="1000" spc="300" dirty="0">
              <a:latin typeface="思源黑体 CN Normal" pitchFamily="34" charset="-122"/>
              <a:ea typeface="思源黑体 CN Normal" pitchFamily="34" charset="-122"/>
              <a:cs typeface="Microsoft YaHei" charset="-122"/>
            </a:endParaRPr>
          </a:p>
        </p:txBody>
      </p:sp>
      <p:sp>
        <p:nvSpPr>
          <p:cNvPr id="8" name="文本框 7"/>
          <p:cNvSpPr txBox="1"/>
          <p:nvPr/>
        </p:nvSpPr>
        <p:spPr>
          <a:xfrm>
            <a:off x="977935" y="3108549"/>
            <a:ext cx="1616053" cy="646331"/>
          </a:xfrm>
          <a:prstGeom prst="rect">
            <a:avLst/>
          </a:prstGeom>
          <a:noFill/>
        </p:spPr>
        <p:txBody>
          <a:bodyPr wrap="square" rtlCol="0">
            <a:spAutoFit/>
          </a:bodyPr>
          <a:lstStyle/>
          <a:p>
            <a:pPr algn="ctr">
              <a:lnSpc>
                <a:spcPct val="150000"/>
              </a:lnSpc>
            </a:pPr>
            <a:r>
              <a:rPr kumimoji="1" lang="zh-CN" altLang="en-US" sz="1200" b="1" dirty="0">
                <a:solidFill>
                  <a:schemeClr val="bg1"/>
                </a:solidFill>
                <a:latin typeface="思源黑体 CN Heavy" pitchFamily="34" charset="-122"/>
                <a:ea typeface="思源黑体 CN Heavy" pitchFamily="34" charset="-122"/>
                <a:cs typeface="Microsoft YaHei" charset="-122"/>
              </a:rPr>
              <a:t>单击以添加标题</a:t>
            </a:r>
            <a:r>
              <a:rPr kumimoji="1" lang="zh-CN" altLang="en-US" sz="1200" dirty="0">
                <a:solidFill>
                  <a:schemeClr val="bg1"/>
                </a:solidFill>
                <a:latin typeface="Microsoft YaHei" charset="-122"/>
                <a:ea typeface="Microsoft YaHei" charset="-122"/>
                <a:cs typeface="Microsoft YaHei" charset="-122"/>
              </a:rPr>
              <a:t>              </a:t>
            </a:r>
            <a:endParaRPr kumimoji="1" lang="en-US" altLang="zh-CN" sz="1200" dirty="0">
              <a:solidFill>
                <a:schemeClr val="bg1"/>
              </a:solidFill>
              <a:latin typeface="Microsoft YaHei" charset="-122"/>
              <a:ea typeface="Microsoft YaHei"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p:txBody>
      </p:sp>
      <p:sp>
        <p:nvSpPr>
          <p:cNvPr id="9" name="文本框 8"/>
          <p:cNvSpPr txBox="1"/>
          <p:nvPr/>
        </p:nvSpPr>
        <p:spPr>
          <a:xfrm>
            <a:off x="2848031" y="3108549"/>
            <a:ext cx="1616053" cy="646331"/>
          </a:xfrm>
          <a:prstGeom prst="rect">
            <a:avLst/>
          </a:prstGeom>
          <a:noFill/>
        </p:spPr>
        <p:txBody>
          <a:bodyPr wrap="square" rtlCol="0">
            <a:spAutoFit/>
          </a:bodyPr>
          <a:lstStyle/>
          <a:p>
            <a:pPr algn="ctr">
              <a:lnSpc>
                <a:spcPct val="150000"/>
              </a:lnSpc>
            </a:pPr>
            <a:r>
              <a:rPr kumimoji="1" lang="zh-CN" altLang="en-US" sz="1200" b="1" dirty="0">
                <a:solidFill>
                  <a:schemeClr val="bg1"/>
                </a:solidFill>
                <a:latin typeface="思源黑体 CN Heavy" pitchFamily="34" charset="-122"/>
                <a:ea typeface="思源黑体 CN Heavy" pitchFamily="34" charset="-122"/>
                <a:cs typeface="Microsoft YaHei" charset="-122"/>
              </a:rPr>
              <a:t>单击以添加标题              </a:t>
            </a:r>
            <a:endParaRPr kumimoji="1" lang="en-US" altLang="zh-CN" sz="1200" b="1" dirty="0">
              <a:solidFill>
                <a:schemeClr val="bg1"/>
              </a:solidFill>
              <a:latin typeface="思源黑体 CN Heavy" pitchFamily="34" charset="-122"/>
              <a:ea typeface="思源黑体 CN Heavy"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p:txBody>
      </p:sp>
      <p:sp>
        <p:nvSpPr>
          <p:cNvPr id="10" name="文本框 9"/>
          <p:cNvSpPr txBox="1"/>
          <p:nvPr/>
        </p:nvSpPr>
        <p:spPr>
          <a:xfrm>
            <a:off x="4718126" y="3108549"/>
            <a:ext cx="1616053" cy="646331"/>
          </a:xfrm>
          <a:prstGeom prst="rect">
            <a:avLst/>
          </a:prstGeom>
          <a:noFill/>
        </p:spPr>
        <p:txBody>
          <a:bodyPr wrap="square" rtlCol="0">
            <a:spAutoFit/>
          </a:bodyPr>
          <a:lstStyle/>
          <a:p>
            <a:pPr algn="ctr">
              <a:lnSpc>
                <a:spcPct val="150000"/>
              </a:lnSpc>
            </a:pPr>
            <a:r>
              <a:rPr kumimoji="1" lang="zh-CN" altLang="en-US" sz="1200" b="1" dirty="0">
                <a:solidFill>
                  <a:schemeClr val="bg1"/>
                </a:solidFill>
                <a:latin typeface="思源黑体 CN Heavy" pitchFamily="34" charset="-122"/>
                <a:ea typeface="思源黑体 CN Heavy" pitchFamily="34" charset="-122"/>
                <a:cs typeface="Microsoft YaHei" charset="-122"/>
              </a:rPr>
              <a:t>单击以添加标题              </a:t>
            </a:r>
            <a:endParaRPr kumimoji="1" lang="en-US" altLang="zh-CN" sz="1200" b="1" dirty="0">
              <a:solidFill>
                <a:schemeClr val="bg1"/>
              </a:solidFill>
              <a:latin typeface="思源黑体 CN Heavy" pitchFamily="34" charset="-122"/>
              <a:ea typeface="思源黑体 CN Heavy"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p:txBody>
      </p:sp>
      <p:sp>
        <p:nvSpPr>
          <p:cNvPr id="11" name="文本框 10"/>
          <p:cNvSpPr txBox="1"/>
          <p:nvPr/>
        </p:nvSpPr>
        <p:spPr>
          <a:xfrm>
            <a:off x="6588221" y="3108548"/>
            <a:ext cx="1616053" cy="646331"/>
          </a:xfrm>
          <a:prstGeom prst="rect">
            <a:avLst/>
          </a:prstGeom>
          <a:noFill/>
        </p:spPr>
        <p:txBody>
          <a:bodyPr wrap="square" rtlCol="0">
            <a:spAutoFit/>
          </a:bodyPr>
          <a:lstStyle/>
          <a:p>
            <a:pPr algn="ctr">
              <a:lnSpc>
                <a:spcPct val="150000"/>
              </a:lnSpc>
            </a:pPr>
            <a:r>
              <a:rPr kumimoji="1" lang="zh-CN" altLang="en-US" sz="1200" b="1" dirty="0">
                <a:solidFill>
                  <a:schemeClr val="bg1"/>
                </a:solidFill>
                <a:latin typeface="思源黑体 CN Heavy" pitchFamily="34" charset="-122"/>
                <a:ea typeface="思源黑体 CN Heavy" pitchFamily="34" charset="-122"/>
                <a:cs typeface="Microsoft YaHei" charset="-122"/>
              </a:rPr>
              <a:t>单击以添加标题              </a:t>
            </a:r>
            <a:endParaRPr kumimoji="1" lang="en-US" altLang="zh-CN" sz="1200" b="1" dirty="0">
              <a:solidFill>
                <a:schemeClr val="bg1"/>
              </a:solidFill>
              <a:latin typeface="思源黑体 CN Heavy" pitchFamily="34" charset="-122"/>
              <a:ea typeface="思源黑体 CN Heavy"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a:p>
            <a:pPr algn="ctr"/>
            <a:r>
              <a:rPr kumimoji="1" lang="zh-CN" altLang="en-US" sz="900" dirty="0">
                <a:solidFill>
                  <a:schemeClr val="bg1"/>
                </a:solidFill>
                <a:latin typeface="思源黑体 CN Normal" pitchFamily="34" charset="-122"/>
                <a:ea typeface="思源黑体 CN Normal" pitchFamily="34" charset="-122"/>
                <a:cs typeface="Microsoft YaHei" charset="-122"/>
              </a:rPr>
              <a:t>单击此处添加文本</a:t>
            </a:r>
            <a:endParaRPr kumimoji="1" lang="en-US" altLang="zh-CN" sz="900" dirty="0">
              <a:solidFill>
                <a:schemeClr val="bg1"/>
              </a:solidFill>
              <a:latin typeface="思源黑体 CN Normal" pitchFamily="34" charset="-122"/>
              <a:ea typeface="思源黑体 CN Normal" pitchFamily="34" charset="-122"/>
              <a:cs typeface="Microsoft YaHei" charset="-122"/>
            </a:endParaRPr>
          </a:p>
        </p:txBody>
      </p:sp>
    </p:spTree>
    <p:extLst>
      <p:ext uri="{BB962C8B-B14F-4D97-AF65-F5344CB8AC3E}">
        <p14:creationId xmlns:p14="http://schemas.microsoft.com/office/powerpoint/2010/main" xmlns="" val="855721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zhangwenyue\Desktop\东华PPT模板\P22-23\01.jpg"/>
          <p:cNvPicPr>
            <a:picLocks noChangeAspect="1" noChangeArrowheads="1"/>
          </p:cNvPicPr>
          <p:nvPr/>
        </p:nvPicPr>
        <p:blipFill rotWithShape="1">
          <a:blip r:embed="rId2" cstate="print"/>
          <a:srcRect t="25975" b="12402"/>
          <a:stretch/>
        </p:blipFill>
        <p:spPr bwMode="auto">
          <a:xfrm>
            <a:off x="1624" y="-9157"/>
            <a:ext cx="9142376" cy="3299514"/>
          </a:xfrm>
          <a:prstGeom prst="rect">
            <a:avLst/>
          </a:prstGeom>
          <a:noFill/>
        </p:spPr>
      </p:pic>
      <p:grpSp>
        <p:nvGrpSpPr>
          <p:cNvPr id="13" name="组 12"/>
          <p:cNvGrpSpPr/>
          <p:nvPr/>
        </p:nvGrpSpPr>
        <p:grpSpPr>
          <a:xfrm>
            <a:off x="721366" y="3432438"/>
            <a:ext cx="2592288" cy="144016"/>
            <a:chOff x="6516216" y="4533968"/>
            <a:chExt cx="2592288" cy="144016"/>
          </a:xfrm>
        </p:grpSpPr>
        <p:cxnSp>
          <p:nvCxnSpPr>
            <p:cNvPr id="14"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5"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6"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7"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8"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41" name="组 40"/>
          <p:cNvGrpSpPr/>
          <p:nvPr/>
        </p:nvGrpSpPr>
        <p:grpSpPr>
          <a:xfrm>
            <a:off x="3342852" y="3432438"/>
            <a:ext cx="2592288" cy="144016"/>
            <a:chOff x="6516216" y="4533968"/>
            <a:chExt cx="2592288" cy="144016"/>
          </a:xfrm>
        </p:grpSpPr>
        <p:cxnSp>
          <p:nvCxnSpPr>
            <p:cNvPr id="42"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3"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4"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5"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6"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69" name="组 68"/>
          <p:cNvGrpSpPr/>
          <p:nvPr/>
        </p:nvGrpSpPr>
        <p:grpSpPr>
          <a:xfrm>
            <a:off x="5961349" y="3427095"/>
            <a:ext cx="2592288" cy="144016"/>
            <a:chOff x="6516216" y="4533968"/>
            <a:chExt cx="2592288" cy="144016"/>
          </a:xfrm>
        </p:grpSpPr>
        <p:cxnSp>
          <p:nvCxnSpPr>
            <p:cNvPr id="70"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3"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4"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5"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6"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7"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8"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9"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0"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1"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2"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3"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4"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5"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6"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7"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8"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89"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0"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1"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2"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3"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4"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5"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96"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220435" y="300813"/>
            <a:ext cx="8707211" cy="614753"/>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5" name="文本框 4"/>
          <p:cNvSpPr txBox="1"/>
          <p:nvPr/>
        </p:nvSpPr>
        <p:spPr>
          <a:xfrm>
            <a:off x="220435" y="377356"/>
            <a:ext cx="8707211" cy="422552"/>
          </a:xfrm>
          <a:prstGeom prst="rect">
            <a:avLst/>
          </a:prstGeom>
          <a:noFill/>
        </p:spPr>
        <p:txBody>
          <a:bodyPr wrap="square" rtlCol="0">
            <a:spAutoFit/>
          </a:bodyPr>
          <a:lstStyle/>
          <a:p>
            <a:pPr algn="ctr">
              <a:lnSpc>
                <a:spcPct val="150000"/>
              </a:lnSpc>
            </a:pPr>
            <a:r>
              <a:rPr kumimoji="1" lang="zh-CN" altLang="en-US" sz="1600" b="1" spc="300" dirty="0">
                <a:solidFill>
                  <a:schemeClr val="bg1"/>
                </a:solidFill>
                <a:latin typeface="思源黑体 CN Heavy" pitchFamily="34" charset="-122"/>
                <a:ea typeface="思源黑体 CN Heavy" pitchFamily="34" charset="-122"/>
                <a:cs typeface="Microsoft YaHei" charset="-122"/>
              </a:rPr>
              <a:t>单击以添加</a:t>
            </a:r>
            <a:r>
              <a:rPr kumimoji="1" lang="zh-CN" altLang="en-US" sz="1600" b="1" spc="300" dirty="0" smtClean="0">
                <a:solidFill>
                  <a:schemeClr val="bg1"/>
                </a:solidFill>
                <a:latin typeface="思源黑体 CN Heavy" pitchFamily="34" charset="-122"/>
                <a:ea typeface="思源黑体 CN Heavy" pitchFamily="34" charset="-122"/>
                <a:cs typeface="Microsoft YaHei" charset="-122"/>
              </a:rPr>
              <a:t>标题 单击</a:t>
            </a:r>
            <a:r>
              <a:rPr kumimoji="1" lang="zh-CN" altLang="en-US" sz="1600" b="1" spc="300" dirty="0">
                <a:solidFill>
                  <a:schemeClr val="bg1"/>
                </a:solidFill>
                <a:latin typeface="思源黑体 CN Heavy" pitchFamily="34" charset="-122"/>
                <a:ea typeface="思源黑体 CN Heavy" pitchFamily="34" charset="-122"/>
                <a:cs typeface="Microsoft YaHei" charset="-122"/>
              </a:rPr>
              <a:t>以添加</a:t>
            </a:r>
            <a:r>
              <a:rPr kumimoji="1" lang="zh-CN" altLang="en-US" sz="1600" b="1" spc="300" dirty="0" smtClean="0">
                <a:solidFill>
                  <a:schemeClr val="bg1"/>
                </a:solidFill>
                <a:latin typeface="思源黑体 CN Heavy" pitchFamily="34" charset="-122"/>
                <a:ea typeface="思源黑体 CN Heavy" pitchFamily="34" charset="-122"/>
                <a:cs typeface="Microsoft YaHei" charset="-122"/>
              </a:rPr>
              <a:t>标题 单击</a:t>
            </a:r>
            <a:r>
              <a:rPr kumimoji="1" lang="zh-CN" altLang="en-US" sz="1600" b="1" spc="300" dirty="0">
                <a:solidFill>
                  <a:schemeClr val="bg1"/>
                </a:solidFill>
                <a:latin typeface="思源黑体 CN Heavy" pitchFamily="34" charset="-122"/>
                <a:ea typeface="思源黑体 CN Heavy" pitchFamily="34" charset="-122"/>
                <a:cs typeface="Microsoft YaHei" charset="-122"/>
              </a:rPr>
              <a:t>以添加</a:t>
            </a:r>
            <a:r>
              <a:rPr kumimoji="1" lang="zh-CN" altLang="en-US" sz="1600" b="1" spc="300" dirty="0" smtClean="0">
                <a:solidFill>
                  <a:schemeClr val="bg1"/>
                </a:solidFill>
                <a:latin typeface="思源黑体 CN Heavy" pitchFamily="34" charset="-122"/>
                <a:ea typeface="思源黑体 CN Heavy" pitchFamily="34" charset="-122"/>
                <a:cs typeface="Microsoft YaHei" charset="-122"/>
              </a:rPr>
              <a:t>标题</a:t>
            </a:r>
            <a:endParaRPr kumimoji="1" lang="en-US" altLang="zh-CN" sz="1600" b="1" spc="300" dirty="0">
              <a:solidFill>
                <a:schemeClr val="bg1"/>
              </a:solidFill>
              <a:latin typeface="思源黑体 CN Heavy" pitchFamily="34" charset="-122"/>
              <a:ea typeface="思源黑体 CN Heavy" pitchFamily="34" charset="-122"/>
              <a:cs typeface="Microsoft YaHei" charset="-122"/>
            </a:endParaRPr>
          </a:p>
        </p:txBody>
      </p:sp>
      <p:sp>
        <p:nvSpPr>
          <p:cNvPr id="8" name="文本框 7"/>
          <p:cNvSpPr txBox="1"/>
          <p:nvPr/>
        </p:nvSpPr>
        <p:spPr>
          <a:xfrm>
            <a:off x="631373" y="3736652"/>
            <a:ext cx="1616053" cy="923330"/>
          </a:xfrm>
          <a:prstGeom prst="rect">
            <a:avLst/>
          </a:prstGeom>
          <a:noFill/>
        </p:spPr>
        <p:txBody>
          <a:bodyPr wrap="square" rtlCol="0">
            <a:spAutoFit/>
          </a:bodyPr>
          <a:lstStyle/>
          <a:p>
            <a:pPr algn="ctr"/>
            <a:r>
              <a:rPr kumimoji="1" lang="en-US" altLang="zh-CN" sz="3600" b="1" spc="225" dirty="0">
                <a:solidFill>
                  <a:srgbClr val="952C2F"/>
                </a:solidFill>
                <a:latin typeface="思源黑体 CN Heavy" pitchFamily="34" charset="-122"/>
                <a:ea typeface="思源黑体 CN Heavy" pitchFamily="34" charset="-122"/>
                <a:cs typeface="Microsoft YaHei" charset="-122"/>
              </a:rPr>
              <a:t>08</a:t>
            </a:r>
            <a:r>
              <a:rPr kumimoji="1" lang="zh-CN" altLang="en-US" sz="1350" spc="225" dirty="0">
                <a:latin typeface="思源黑体 CN Heavy" pitchFamily="34" charset="-122"/>
                <a:ea typeface="思源黑体 CN Heavy" pitchFamily="34" charset="-122"/>
                <a:cs typeface="Microsoft YaHei" charset="-122"/>
              </a:rPr>
              <a:t>   </a:t>
            </a:r>
            <a:r>
              <a:rPr kumimoji="1" lang="zh-CN" altLang="en-US" sz="1350" spc="225" dirty="0">
                <a:latin typeface="Microsoft YaHei" charset="-122"/>
                <a:ea typeface="Microsoft YaHei" charset="-122"/>
                <a:cs typeface="Microsoft YaHei" charset="-122"/>
              </a:rPr>
              <a:t>  </a:t>
            </a:r>
            <a:r>
              <a:rPr kumimoji="1" lang="zh-CN" altLang="en-US" sz="1350" spc="450" dirty="0">
                <a:latin typeface="Microsoft YaHei" charset="-122"/>
                <a:ea typeface="Microsoft YaHei" charset="-122"/>
                <a:cs typeface="Microsoft YaHei" charset="-122"/>
              </a:rPr>
              <a:t>         </a:t>
            </a:r>
            <a:endParaRPr kumimoji="1" lang="en-US" altLang="zh-CN" sz="1350" spc="450" dirty="0">
              <a:latin typeface="Microsoft YaHei" charset="-122"/>
              <a:ea typeface="Microsoft YaHei"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p:txBody>
      </p:sp>
      <p:sp>
        <p:nvSpPr>
          <p:cNvPr id="9" name="文本框 8"/>
          <p:cNvSpPr txBox="1"/>
          <p:nvPr/>
        </p:nvSpPr>
        <p:spPr>
          <a:xfrm>
            <a:off x="2771800" y="3736652"/>
            <a:ext cx="1616053" cy="923330"/>
          </a:xfrm>
          <a:prstGeom prst="rect">
            <a:avLst/>
          </a:prstGeom>
          <a:noFill/>
        </p:spPr>
        <p:txBody>
          <a:bodyPr wrap="square" rtlCol="0">
            <a:spAutoFit/>
          </a:bodyPr>
          <a:lstStyle/>
          <a:p>
            <a:pPr algn="ctr"/>
            <a:r>
              <a:rPr kumimoji="1" lang="en-US" altLang="zh-CN" sz="3600" b="1" spc="225" dirty="0">
                <a:solidFill>
                  <a:srgbClr val="952C2F"/>
                </a:solidFill>
                <a:latin typeface="思源黑体 CN Heavy" pitchFamily="34" charset="-122"/>
                <a:ea typeface="思源黑体 CN Heavy" pitchFamily="34" charset="-122"/>
                <a:cs typeface="Microsoft YaHei" charset="-122"/>
              </a:rPr>
              <a:t>06</a:t>
            </a:r>
            <a:r>
              <a:rPr kumimoji="1" lang="zh-CN" altLang="en-US" sz="3600" b="1" spc="225" dirty="0">
                <a:solidFill>
                  <a:srgbClr val="952C2F"/>
                </a:solidFill>
                <a:latin typeface="思源黑体 CN Heavy" pitchFamily="34" charset="-122"/>
                <a:ea typeface="思源黑体 CN Heavy" pitchFamily="34" charset="-122"/>
                <a:cs typeface="Microsoft YaHei" charset="-122"/>
              </a:rPr>
              <a:t>     </a:t>
            </a:r>
            <a:r>
              <a:rPr kumimoji="1" lang="zh-CN" altLang="en-US" sz="1350" spc="450" dirty="0">
                <a:latin typeface="Microsoft YaHei" charset="-122"/>
                <a:ea typeface="Microsoft YaHei" charset="-122"/>
                <a:cs typeface="Microsoft YaHei" charset="-122"/>
              </a:rPr>
              <a:t>         </a:t>
            </a:r>
            <a:endParaRPr kumimoji="1" lang="en-US" altLang="zh-CN" sz="1350" spc="450" dirty="0">
              <a:latin typeface="Microsoft YaHei" charset="-122"/>
              <a:ea typeface="Microsoft YaHei"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p:txBody>
      </p:sp>
      <p:sp>
        <p:nvSpPr>
          <p:cNvPr id="10" name="文本框 9"/>
          <p:cNvSpPr txBox="1"/>
          <p:nvPr/>
        </p:nvSpPr>
        <p:spPr>
          <a:xfrm>
            <a:off x="4884516" y="3736652"/>
            <a:ext cx="1616053" cy="923330"/>
          </a:xfrm>
          <a:prstGeom prst="rect">
            <a:avLst/>
          </a:prstGeom>
          <a:noFill/>
        </p:spPr>
        <p:txBody>
          <a:bodyPr wrap="square" rtlCol="0">
            <a:spAutoFit/>
          </a:bodyPr>
          <a:lstStyle/>
          <a:p>
            <a:pPr algn="ctr"/>
            <a:r>
              <a:rPr kumimoji="1" lang="en-US" altLang="zh-CN" sz="3600" b="1" spc="225" dirty="0">
                <a:solidFill>
                  <a:srgbClr val="952C2F"/>
                </a:solidFill>
                <a:latin typeface="思源黑体 CN Heavy" pitchFamily="34" charset="-122"/>
                <a:ea typeface="思源黑体 CN Heavy" pitchFamily="34" charset="-122"/>
                <a:cs typeface="Microsoft YaHei" charset="-122"/>
              </a:rPr>
              <a:t>15</a:t>
            </a:r>
            <a:r>
              <a:rPr kumimoji="1" lang="zh-CN" altLang="en-US" sz="3600" b="1" spc="225" dirty="0">
                <a:solidFill>
                  <a:srgbClr val="952C2F"/>
                </a:solidFill>
                <a:latin typeface="思源黑体 CN Heavy" pitchFamily="34" charset="-122"/>
                <a:ea typeface="思源黑体 CN Heavy" pitchFamily="34" charset="-122"/>
                <a:cs typeface="Microsoft YaHei" charset="-122"/>
              </a:rPr>
              <a:t>        </a:t>
            </a:r>
            <a:r>
              <a:rPr kumimoji="1" lang="zh-CN" altLang="en-US" sz="1350" spc="450" dirty="0">
                <a:latin typeface="Microsoft YaHei" charset="-122"/>
                <a:ea typeface="Microsoft YaHei" charset="-122"/>
                <a:cs typeface="Microsoft YaHei" charset="-122"/>
              </a:rPr>
              <a:t>      </a:t>
            </a:r>
            <a:endParaRPr kumimoji="1" lang="en-US" altLang="zh-CN" sz="1350" spc="450" dirty="0">
              <a:latin typeface="Microsoft YaHei" charset="-122"/>
              <a:ea typeface="Microsoft YaHei"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p:txBody>
      </p:sp>
      <p:sp>
        <p:nvSpPr>
          <p:cNvPr id="11" name="文本框 10"/>
          <p:cNvSpPr txBox="1"/>
          <p:nvPr/>
        </p:nvSpPr>
        <p:spPr>
          <a:xfrm>
            <a:off x="6997233" y="3736652"/>
            <a:ext cx="1616053" cy="923330"/>
          </a:xfrm>
          <a:prstGeom prst="rect">
            <a:avLst/>
          </a:prstGeom>
          <a:noFill/>
        </p:spPr>
        <p:txBody>
          <a:bodyPr wrap="square" rtlCol="0">
            <a:spAutoFit/>
          </a:bodyPr>
          <a:lstStyle/>
          <a:p>
            <a:pPr algn="ctr"/>
            <a:r>
              <a:rPr kumimoji="1" lang="en-US" altLang="zh-CN" sz="3600" b="1" spc="225" dirty="0">
                <a:solidFill>
                  <a:srgbClr val="952C2F"/>
                </a:solidFill>
                <a:latin typeface="思源黑体 CN Heavy" pitchFamily="34" charset="-122"/>
                <a:ea typeface="思源黑体 CN Heavy" pitchFamily="34" charset="-122"/>
                <a:cs typeface="Microsoft YaHei" charset="-122"/>
              </a:rPr>
              <a:t>19</a:t>
            </a:r>
            <a:r>
              <a:rPr kumimoji="1" lang="zh-CN" altLang="en-US" sz="3600" b="1" spc="225" dirty="0">
                <a:solidFill>
                  <a:srgbClr val="952C2F"/>
                </a:solidFill>
                <a:latin typeface="思源黑体 CN Heavy" pitchFamily="34" charset="-122"/>
                <a:ea typeface="思源黑体 CN Heavy" pitchFamily="34" charset="-122"/>
                <a:cs typeface="Microsoft YaHei" charset="-122"/>
              </a:rPr>
              <a:t>             </a:t>
            </a:r>
            <a:r>
              <a:rPr kumimoji="1" lang="zh-CN" altLang="en-US" sz="1350" spc="450" dirty="0">
                <a:latin typeface="Microsoft YaHei" charset="-122"/>
                <a:ea typeface="Microsoft YaHei" charset="-122"/>
                <a:cs typeface="Microsoft YaHei" charset="-122"/>
              </a:rPr>
              <a:t> </a:t>
            </a:r>
            <a:endParaRPr kumimoji="1" lang="en-US" altLang="zh-CN" sz="1350" spc="450" dirty="0">
              <a:latin typeface="Microsoft YaHei" charset="-122"/>
              <a:ea typeface="Microsoft YaHei"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a:p>
            <a:pPr algn="ctr"/>
            <a:r>
              <a:rPr kumimoji="1" lang="zh-CN" altLang="en-US" sz="900" spc="450" dirty="0">
                <a:latin typeface="思源黑体 CN Normal" pitchFamily="34" charset="-122"/>
                <a:ea typeface="思源黑体 CN Normal" pitchFamily="34" charset="-122"/>
                <a:cs typeface="Microsoft YaHei" charset="-122"/>
              </a:rPr>
              <a:t>单击此处添加文本</a:t>
            </a:r>
            <a:endParaRPr kumimoji="1" lang="en-US" altLang="zh-CN" sz="900" spc="450" dirty="0">
              <a:latin typeface="思源黑体 CN Normal" pitchFamily="34" charset="-122"/>
              <a:ea typeface="思源黑体 CN Normal" pitchFamily="34" charset="-122"/>
              <a:cs typeface="Microsoft YaHei" charset="-122"/>
            </a:endParaRPr>
          </a:p>
        </p:txBody>
      </p:sp>
    </p:spTree>
    <p:extLst>
      <p:ext uri="{BB962C8B-B14F-4D97-AF65-F5344CB8AC3E}">
        <p14:creationId xmlns:p14="http://schemas.microsoft.com/office/powerpoint/2010/main" xmlns="" val="707820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4066" y="267494"/>
            <a:ext cx="3691869" cy="668773"/>
          </a:xfrm>
          <a:prstGeom prst="rect">
            <a:avLst/>
          </a:prstGeom>
          <a:solidFill>
            <a:schemeClr val="bg1"/>
          </a:solidFill>
        </p:spPr>
        <p:txBody>
          <a:bodyPr wrap="square" rtlCol="0">
            <a:spAutoFit/>
          </a:bodyPr>
          <a:lstStyle/>
          <a:p>
            <a:r>
              <a:rPr kumimoji="1" lang="en-US" altLang="zh-CN" sz="1600" b="1" spc="300" dirty="0">
                <a:solidFill>
                  <a:srgbClr val="952C2F"/>
                </a:solidFill>
                <a:latin typeface="思源黑体 CN Heavy" pitchFamily="34" charset="-122"/>
                <a:ea typeface="思源黑体 CN Heavy" pitchFamily="34" charset="-122"/>
                <a:cs typeface="Microsoft YaHei" charset="-122"/>
              </a:rPr>
              <a:t>—</a:t>
            </a:r>
          </a:p>
          <a:p>
            <a:pPr>
              <a:lnSpc>
                <a:spcPct val="150000"/>
              </a:lnSpc>
            </a:pPr>
            <a:r>
              <a:rPr kumimoji="1" lang="zh-CN" altLang="en-US" sz="1600" b="1" spc="300" dirty="0">
                <a:latin typeface="思源黑体 CN Heavy" pitchFamily="34" charset="-122"/>
                <a:ea typeface="思源黑体 CN Heavy" pitchFamily="34" charset="-122"/>
                <a:cs typeface="Microsoft YaHei" charset="-122"/>
              </a:rPr>
              <a:t>单击以添加</a:t>
            </a:r>
            <a:r>
              <a:rPr kumimoji="1" lang="zh-CN" altLang="en-US" sz="1600" b="1" spc="300" dirty="0" smtClean="0">
                <a:latin typeface="思源黑体 CN Heavy" pitchFamily="34" charset="-122"/>
                <a:ea typeface="思源黑体 CN Heavy" pitchFamily="34" charset="-122"/>
                <a:cs typeface="Microsoft YaHei" charset="-122"/>
              </a:rPr>
              <a:t>标题 单击</a:t>
            </a:r>
            <a:r>
              <a:rPr kumimoji="1" lang="zh-CN" altLang="en-US" sz="1600" b="1" spc="300" dirty="0">
                <a:latin typeface="思源黑体 CN Heavy" pitchFamily="34" charset="-122"/>
                <a:ea typeface="思源黑体 CN Heavy" pitchFamily="34" charset="-122"/>
                <a:cs typeface="Microsoft YaHei" charset="-122"/>
              </a:rPr>
              <a:t>以添加</a:t>
            </a:r>
            <a:r>
              <a:rPr kumimoji="1" lang="zh-CN" altLang="en-US" sz="1600" b="1" spc="300" dirty="0" smtClean="0">
                <a:latin typeface="思源黑体 CN Heavy" pitchFamily="34" charset="-122"/>
                <a:ea typeface="思源黑体 CN Heavy" pitchFamily="34" charset="-122"/>
                <a:cs typeface="Microsoft YaHei" charset="-122"/>
              </a:rPr>
              <a:t>标题</a:t>
            </a:r>
            <a:endParaRPr kumimoji="1" lang="en-US" altLang="zh-CN" sz="1600" b="1" spc="300" dirty="0">
              <a:latin typeface="思源黑体 CN Heavy" pitchFamily="34" charset="-122"/>
              <a:ea typeface="思源黑体 CN Heavy" pitchFamily="34" charset="-122"/>
              <a:cs typeface="Microsoft YaHei" charset="-122"/>
            </a:endParaRPr>
          </a:p>
        </p:txBody>
      </p:sp>
      <p:pic>
        <p:nvPicPr>
          <p:cNvPr id="16" name="Picture 3"/>
          <p:cNvPicPr>
            <a:picLocks noChangeAspect="1" noChangeArrowheads="1"/>
          </p:cNvPicPr>
          <p:nvPr/>
        </p:nvPicPr>
        <p:blipFill>
          <a:blip r:embed="rId2" cstate="print"/>
          <a:srcRect/>
          <a:stretch>
            <a:fillRect/>
          </a:stretch>
        </p:blipFill>
        <p:spPr bwMode="auto">
          <a:xfrm>
            <a:off x="5509204" y="0"/>
            <a:ext cx="3603904" cy="5143500"/>
          </a:xfrm>
          <a:prstGeom prst="rect">
            <a:avLst/>
          </a:prstGeom>
          <a:noFill/>
          <a:ln w="9525">
            <a:noFill/>
            <a:miter lim="800000"/>
            <a:headEnd/>
            <a:tailEnd/>
          </a:ln>
        </p:spPr>
      </p:pic>
      <p:grpSp>
        <p:nvGrpSpPr>
          <p:cNvPr id="17" name="组 16"/>
          <p:cNvGrpSpPr/>
          <p:nvPr/>
        </p:nvGrpSpPr>
        <p:grpSpPr>
          <a:xfrm>
            <a:off x="226598" y="1131590"/>
            <a:ext cx="2592288" cy="144016"/>
            <a:chOff x="6516216" y="4533968"/>
            <a:chExt cx="2592288" cy="144016"/>
          </a:xfrm>
        </p:grpSpPr>
        <p:cxnSp>
          <p:nvCxnSpPr>
            <p:cNvPr id="18"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19"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0"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1"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2"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3"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4"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5"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6"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7"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8"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29"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0"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1"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2"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3"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4"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5"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6"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7"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8"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39"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0"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1"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2"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3"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4"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grpSp>
        <p:nvGrpSpPr>
          <p:cNvPr id="45" name="组 44"/>
          <p:cNvGrpSpPr/>
          <p:nvPr/>
        </p:nvGrpSpPr>
        <p:grpSpPr>
          <a:xfrm>
            <a:off x="2843808" y="1131590"/>
            <a:ext cx="2592288" cy="144016"/>
            <a:chOff x="6516216" y="4533968"/>
            <a:chExt cx="2592288" cy="144016"/>
          </a:xfrm>
        </p:grpSpPr>
        <p:cxnSp>
          <p:nvCxnSpPr>
            <p:cNvPr id="46" name="直接连接符 138"/>
            <p:cNvCxnSpPr/>
            <p:nvPr/>
          </p:nvCxnSpPr>
          <p:spPr>
            <a:xfrm flipH="1">
              <a:off x="651621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7" name="直接连接符 140"/>
            <p:cNvCxnSpPr/>
            <p:nvPr/>
          </p:nvCxnSpPr>
          <p:spPr>
            <a:xfrm flipH="1">
              <a:off x="671008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8" name="直接连接符 141"/>
            <p:cNvCxnSpPr/>
            <p:nvPr/>
          </p:nvCxnSpPr>
          <p:spPr>
            <a:xfrm flipH="1">
              <a:off x="680701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49" name="直接连接符 142"/>
            <p:cNvCxnSpPr/>
            <p:nvPr/>
          </p:nvCxnSpPr>
          <p:spPr>
            <a:xfrm flipH="1">
              <a:off x="690395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0" name="直接连接符 143"/>
            <p:cNvCxnSpPr/>
            <p:nvPr/>
          </p:nvCxnSpPr>
          <p:spPr>
            <a:xfrm flipH="1">
              <a:off x="700088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1" name="直接连接符 144"/>
            <p:cNvCxnSpPr/>
            <p:nvPr/>
          </p:nvCxnSpPr>
          <p:spPr>
            <a:xfrm flipH="1">
              <a:off x="709782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2" name="直接连接符 145"/>
            <p:cNvCxnSpPr/>
            <p:nvPr/>
          </p:nvCxnSpPr>
          <p:spPr>
            <a:xfrm flipH="1">
              <a:off x="729168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3" name="直接连接符 146"/>
            <p:cNvCxnSpPr/>
            <p:nvPr/>
          </p:nvCxnSpPr>
          <p:spPr>
            <a:xfrm flipH="1">
              <a:off x="758249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4" name="直接连接符 147"/>
            <p:cNvCxnSpPr/>
            <p:nvPr/>
          </p:nvCxnSpPr>
          <p:spPr>
            <a:xfrm flipH="1">
              <a:off x="738862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5" name="直接连接符 148"/>
            <p:cNvCxnSpPr/>
            <p:nvPr/>
          </p:nvCxnSpPr>
          <p:spPr>
            <a:xfrm flipH="1">
              <a:off x="787329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6" name="直接连接符 149"/>
            <p:cNvCxnSpPr/>
            <p:nvPr/>
          </p:nvCxnSpPr>
          <p:spPr>
            <a:xfrm flipH="1">
              <a:off x="797022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7" name="直接连接符 150"/>
            <p:cNvCxnSpPr/>
            <p:nvPr/>
          </p:nvCxnSpPr>
          <p:spPr>
            <a:xfrm flipH="1">
              <a:off x="816409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8" name="直接连接符 151"/>
            <p:cNvCxnSpPr/>
            <p:nvPr/>
          </p:nvCxnSpPr>
          <p:spPr>
            <a:xfrm flipH="1">
              <a:off x="806716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59" name="直接连接符 152"/>
            <p:cNvCxnSpPr/>
            <p:nvPr/>
          </p:nvCxnSpPr>
          <p:spPr>
            <a:xfrm flipH="1">
              <a:off x="826102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0" name="直接连接符 153"/>
            <p:cNvCxnSpPr/>
            <p:nvPr/>
          </p:nvCxnSpPr>
          <p:spPr>
            <a:xfrm flipH="1">
              <a:off x="84548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1" name="直接连接符 154"/>
            <p:cNvCxnSpPr/>
            <p:nvPr/>
          </p:nvCxnSpPr>
          <p:spPr>
            <a:xfrm flipH="1">
              <a:off x="864876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2" name="直接连接符 155"/>
            <p:cNvCxnSpPr/>
            <p:nvPr/>
          </p:nvCxnSpPr>
          <p:spPr>
            <a:xfrm flipH="1">
              <a:off x="884263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3" name="直接连接符 156"/>
            <p:cNvCxnSpPr/>
            <p:nvPr/>
          </p:nvCxnSpPr>
          <p:spPr>
            <a:xfrm flipH="1">
              <a:off x="903649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4" name="直接连接符 158"/>
            <p:cNvCxnSpPr/>
            <p:nvPr/>
          </p:nvCxnSpPr>
          <p:spPr>
            <a:xfrm flipH="1">
              <a:off x="777635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5" name="直接连接符 163"/>
            <p:cNvCxnSpPr/>
            <p:nvPr/>
          </p:nvCxnSpPr>
          <p:spPr>
            <a:xfrm flipH="1">
              <a:off x="8357962"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6" name="直接连接符 164"/>
            <p:cNvCxnSpPr/>
            <p:nvPr/>
          </p:nvCxnSpPr>
          <p:spPr>
            <a:xfrm flipH="1">
              <a:off x="855183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7" name="直接连接符 165"/>
            <p:cNvCxnSpPr/>
            <p:nvPr/>
          </p:nvCxnSpPr>
          <p:spPr>
            <a:xfrm flipH="1">
              <a:off x="8745698"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8" name="直接连接符 166"/>
            <p:cNvCxnSpPr/>
            <p:nvPr/>
          </p:nvCxnSpPr>
          <p:spPr>
            <a:xfrm flipH="1">
              <a:off x="6613150"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69" name="直接连接符 167"/>
            <p:cNvCxnSpPr/>
            <p:nvPr/>
          </p:nvCxnSpPr>
          <p:spPr>
            <a:xfrm flipH="1">
              <a:off x="893956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0" name="直接连接符 171"/>
            <p:cNvCxnSpPr/>
            <p:nvPr/>
          </p:nvCxnSpPr>
          <p:spPr>
            <a:xfrm flipH="1">
              <a:off x="719475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1" name="直接连接符 173"/>
            <p:cNvCxnSpPr/>
            <p:nvPr/>
          </p:nvCxnSpPr>
          <p:spPr>
            <a:xfrm flipH="1">
              <a:off x="7485556"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cxnSp>
          <p:nvCxnSpPr>
            <p:cNvPr id="72" name="直接连接符 174"/>
            <p:cNvCxnSpPr/>
            <p:nvPr/>
          </p:nvCxnSpPr>
          <p:spPr>
            <a:xfrm flipH="1">
              <a:off x="7679424" y="4533968"/>
              <a:ext cx="72008" cy="144016"/>
            </a:xfrm>
            <a:prstGeom prst="line">
              <a:avLst/>
            </a:prstGeom>
            <a:ln>
              <a:solidFill>
                <a:srgbClr val="952C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0632124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734</Words>
  <Application>Microsoft Office PowerPoint</Application>
  <PresentationFormat>全屏显示(16:9)</PresentationFormat>
  <Paragraphs>119</Paragraphs>
  <Slides>19</Slides>
  <Notes>0</Notes>
  <HiddenSlides>0</HiddenSlides>
  <MMClips>0</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李佳耀</dc:creator>
  <cp:lastModifiedBy>頡</cp:lastModifiedBy>
  <cp:revision>33</cp:revision>
  <dcterms:created xsi:type="dcterms:W3CDTF">2018-12-24T01:13:34Z</dcterms:created>
  <dcterms:modified xsi:type="dcterms:W3CDTF">2019-06-25T01:04:32Z</dcterms:modified>
</cp:coreProperties>
</file>