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60" r:id="rId5"/>
    <p:sldId id="262" r:id="rId6"/>
    <p:sldId id="261" r:id="rId7"/>
    <p:sldId id="265" r:id="rId8"/>
    <p:sldId id="269" r:id="rId9"/>
    <p:sldId id="271" r:id="rId10"/>
    <p:sldId id="266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1313"/>
    <a:srgbClr val="9B1E22"/>
    <a:srgbClr val="929292"/>
    <a:srgbClr val="7676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3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封面底图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40" y="0"/>
            <a:ext cx="121932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0780" y="690880"/>
            <a:ext cx="2266315" cy="736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封面底图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40" y="0"/>
            <a:ext cx="121932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LOGO小-灰600"/>
          <p:cNvPicPr>
            <a:picLocks noChangeAspect="1"/>
          </p:cNvPicPr>
          <p:nvPr userDrawn="1"/>
        </p:nvPicPr>
        <p:blipFill>
          <a:blip r:embed="rId2" cstate="print"/>
          <a:srcRect l="3376" t="3376" r="3376" b="4316"/>
          <a:stretch>
            <a:fillRect/>
          </a:stretch>
        </p:blipFill>
        <p:spPr>
          <a:xfrm>
            <a:off x="11534786" y="6115050"/>
            <a:ext cx="288028" cy="285506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11369993" y="3188335"/>
            <a:ext cx="615376" cy="471170"/>
            <a:chOff x="17906" y="5021"/>
            <a:chExt cx="969" cy="742"/>
          </a:xfrm>
        </p:grpSpPr>
        <p:sp>
          <p:nvSpPr>
            <p:cNvPr id="3" name="矩形 2"/>
            <p:cNvSpPr/>
            <p:nvPr userDrawn="1"/>
          </p:nvSpPr>
          <p:spPr>
            <a:xfrm>
              <a:off x="18217" y="5369"/>
              <a:ext cx="347" cy="3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4"/>
            <p:cNvSpPr txBox="1"/>
            <p:nvPr userDrawn="1"/>
          </p:nvSpPr>
          <p:spPr>
            <a:xfrm>
              <a:off x="18002" y="5329"/>
              <a:ext cx="74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  <p:sp>
          <p:nvSpPr>
            <p:cNvPr id="5" name="灯片编号占位符 5"/>
            <p:cNvSpPr txBox="1"/>
            <p:nvPr userDrawn="1"/>
          </p:nvSpPr>
          <p:spPr>
            <a:xfrm>
              <a:off x="17906" y="5021"/>
              <a:ext cx="969" cy="348"/>
            </a:xfrm>
            <a:prstGeom prst="rect">
              <a:avLst/>
            </a:prstGeom>
            <a:ln w="3175">
              <a:noFill/>
            </a:ln>
          </p:spPr>
          <p:txBody>
            <a:bodyPr vert="horz" lIns="91440" tIns="45720" rIns="91440" bIns="45720" rtlCol="0" anchor="ctr"/>
            <a:lstStyle>
              <a:lvl1pPr algn="ctr">
                <a:defRPr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fld id="{304079A9-BF71-4753-B5A7-0F4719236ACB}" type="slidenum">
                <a:rPr kumimoji="0" lang="zh-CN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t>‹#›</a:t>
              </a:fld>
              <a:endPara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8217" y="5029"/>
              <a:ext cx="347" cy="348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635" y="-24765"/>
            <a:ext cx="12193836" cy="6891655"/>
          </a:xfrm>
          <a:prstGeom prst="rect">
            <a:avLst/>
          </a:prstGeom>
          <a:solidFill>
            <a:srgbClr val="A7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C:\Users\win\Documents\A22-01-022-【1215】东华大学视觉设计\PPT模板\LOGO小-白.pngLOGO小-白"/>
          <p:cNvPicPr>
            <a:picLocks noChangeAspect="1"/>
          </p:cNvPicPr>
          <p:nvPr userDrawn="1"/>
        </p:nvPicPr>
        <p:blipFill>
          <a:blip r:embed="rId2" cstate="print"/>
          <a:srcRect l="2828" t="2213" b="4829"/>
          <a:stretch>
            <a:fillRect/>
          </a:stretch>
        </p:blipFill>
        <p:spPr>
          <a:xfrm>
            <a:off x="11540991" y="6109335"/>
            <a:ext cx="305465" cy="293370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11381591" y="3180715"/>
            <a:ext cx="615376" cy="464185"/>
            <a:chOff x="17906" y="5021"/>
            <a:chExt cx="969" cy="731"/>
          </a:xfrm>
        </p:grpSpPr>
        <p:sp>
          <p:nvSpPr>
            <p:cNvPr id="9" name="灯片编号占位符 5"/>
            <p:cNvSpPr txBox="1"/>
            <p:nvPr userDrawn="1"/>
          </p:nvSpPr>
          <p:spPr>
            <a:xfrm>
              <a:off x="17906" y="5021"/>
              <a:ext cx="969" cy="348"/>
            </a:xfrm>
            <a:prstGeom prst="rect">
              <a:avLst/>
            </a:prstGeom>
            <a:ln w="3175">
              <a:noFill/>
            </a:ln>
          </p:spPr>
          <p:txBody>
            <a:bodyPr vert="horz" lIns="91440" tIns="45720" rIns="91440" bIns="45720" rtlCol="0" anchor="ctr"/>
            <a:lstStyle>
              <a:lvl1pPr algn="ctr">
                <a:defRPr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fld id="{304079A9-BF71-4753-B5A7-0F4719236ACB}" type="slidenum">
                <a:rPr kumimoji="0" lang="zh-CN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t>‹#›</a:t>
              </a:fld>
              <a:endPara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18217" y="5369"/>
              <a:ext cx="347" cy="34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4"/>
            <p:cNvSpPr txBox="1"/>
            <p:nvPr userDrawn="1"/>
          </p:nvSpPr>
          <p:spPr>
            <a:xfrm>
              <a:off x="18020" y="5318"/>
              <a:ext cx="74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</p:grpSp>
      <p:cxnSp>
        <p:nvCxnSpPr>
          <p:cNvPr id="17" name="直接连接符 16"/>
          <p:cNvCxnSpPr/>
          <p:nvPr userDrawn="1"/>
        </p:nvCxnSpPr>
        <p:spPr>
          <a:xfrm>
            <a:off x="11208854" y="-13335"/>
            <a:ext cx="0" cy="6868160"/>
          </a:xfrm>
          <a:prstGeom prst="line">
            <a:avLst/>
          </a:prstGeom>
          <a:ln w="0" cmpd="sng">
            <a:solidFill>
              <a:schemeClr val="bg1">
                <a:alpha val="34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1369993" y="3188335"/>
            <a:ext cx="615376" cy="471170"/>
            <a:chOff x="17906" y="5021"/>
            <a:chExt cx="969" cy="742"/>
          </a:xfrm>
        </p:grpSpPr>
        <p:sp>
          <p:nvSpPr>
            <p:cNvPr id="5" name="矩形 4"/>
            <p:cNvSpPr/>
            <p:nvPr userDrawn="1"/>
          </p:nvSpPr>
          <p:spPr>
            <a:xfrm>
              <a:off x="18217" y="5369"/>
              <a:ext cx="347" cy="3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4"/>
            <p:cNvSpPr txBox="1"/>
            <p:nvPr userDrawn="1"/>
          </p:nvSpPr>
          <p:spPr>
            <a:xfrm>
              <a:off x="18002" y="5329"/>
              <a:ext cx="74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  <p:sp>
          <p:nvSpPr>
            <p:cNvPr id="10" name="灯片编号占位符 5"/>
            <p:cNvSpPr txBox="1"/>
            <p:nvPr userDrawn="1"/>
          </p:nvSpPr>
          <p:spPr>
            <a:xfrm>
              <a:off x="17906" y="5021"/>
              <a:ext cx="969" cy="348"/>
            </a:xfrm>
            <a:prstGeom prst="rect">
              <a:avLst/>
            </a:prstGeom>
            <a:ln w="3175">
              <a:noFill/>
            </a:ln>
          </p:spPr>
          <p:txBody>
            <a:bodyPr vert="horz" lIns="91440" tIns="45720" rIns="91440" bIns="45720" rtlCol="0" anchor="ctr"/>
            <a:lstStyle>
              <a:lvl1pPr algn="ctr">
                <a:defRPr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fld id="{304079A9-BF71-4753-B5A7-0F4719236ACB}" type="slidenum">
                <a:rPr kumimoji="0" lang="zh-CN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t>‹#›</a:t>
              </a:fld>
              <a:endPara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18217" y="5029"/>
              <a:ext cx="347" cy="348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C:\Users\win\Documents\A22-01-022-【1215】东华大学视觉设计\PPT模板\4.jpg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print"/>
          <a:srcRect l="-10" t="11391" r="415" b="3755"/>
          <a:stretch>
            <a:fillRect/>
          </a:stretch>
        </p:blipFill>
        <p:spPr>
          <a:xfrm>
            <a:off x="0" y="-7620"/>
            <a:ext cx="12206537" cy="687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图片 14" descr="C:\Users\win\Documents\A22-01-022-【1215】东华大学视觉设计\PPT模板\LOGO小-白.pngLOGO小-白"/>
          <p:cNvPicPr>
            <a:picLocks noChangeAspect="1"/>
          </p:cNvPicPr>
          <p:nvPr userDrawn="1"/>
        </p:nvPicPr>
        <p:blipFill>
          <a:blip r:embed="rId4" cstate="print"/>
          <a:srcRect l="2828" t="2213" b="4829"/>
          <a:stretch>
            <a:fillRect/>
          </a:stretch>
        </p:blipFill>
        <p:spPr>
          <a:xfrm>
            <a:off x="11540991" y="6109335"/>
            <a:ext cx="305465" cy="29337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11380470" y="3180715"/>
            <a:ext cx="615376" cy="464185"/>
            <a:chOff x="17906" y="5021"/>
            <a:chExt cx="969" cy="731"/>
          </a:xfrm>
        </p:grpSpPr>
        <p:sp>
          <p:nvSpPr>
            <p:cNvPr id="10" name="灯片编号占位符 5"/>
            <p:cNvSpPr txBox="1"/>
            <p:nvPr userDrawn="1"/>
          </p:nvSpPr>
          <p:spPr>
            <a:xfrm>
              <a:off x="17906" y="5021"/>
              <a:ext cx="969" cy="348"/>
            </a:xfrm>
            <a:prstGeom prst="rect">
              <a:avLst/>
            </a:prstGeom>
            <a:ln w="3175">
              <a:noFill/>
            </a:ln>
          </p:spPr>
          <p:txBody>
            <a:bodyPr vert="horz" lIns="91440" tIns="45720" rIns="91440" bIns="45720" rtlCol="0" anchor="ctr"/>
            <a:lstStyle>
              <a:lvl1pPr algn="ctr">
                <a:defRPr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fld id="{304079A9-BF71-4753-B5A7-0F4719236ACB}" type="slidenum">
                <a:rPr kumimoji="0" lang="zh-CN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t>‹#›</a:t>
              </a:fld>
              <a:endPara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18217" y="5369"/>
              <a:ext cx="347" cy="34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4"/>
            <p:cNvSpPr txBox="1"/>
            <p:nvPr userDrawn="1"/>
          </p:nvSpPr>
          <p:spPr>
            <a:xfrm>
              <a:off x="18020" y="5318"/>
              <a:ext cx="74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</p:grpSp>
      <p:cxnSp>
        <p:nvCxnSpPr>
          <p:cNvPr id="16" name="直接连接符 15"/>
          <p:cNvCxnSpPr/>
          <p:nvPr userDrawn="1"/>
        </p:nvCxnSpPr>
        <p:spPr>
          <a:xfrm>
            <a:off x="11208854" y="-13335"/>
            <a:ext cx="0" cy="6868160"/>
          </a:xfrm>
          <a:prstGeom prst="line">
            <a:avLst/>
          </a:prstGeom>
          <a:ln w="0" cmpd="sng">
            <a:solidFill>
              <a:schemeClr val="bg1">
                <a:alpha val="34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F853-E464-4051-A0F4-E2015BC54091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251179" y="6356350"/>
            <a:ext cx="1103739" cy="365125"/>
          </a:xfrm>
        </p:spPr>
        <p:txBody>
          <a:bodyPr/>
          <a:lstStyle/>
          <a:p>
            <a:r>
              <a:rPr lang="zh-CN" altLang="en-US" smtClean="0"/>
              <a:t>第‹#›页</a:t>
            </a:r>
          </a:p>
          <a:p>
            <a:r>
              <a:rPr lang="zh-CN" altLang="en-US" smtClean="0"/>
              <a:t>共</a:t>
            </a:r>
            <a:r>
              <a:rPr lang="en-US" altLang="zh-CN" smtClean="0"/>
              <a:t>10</a:t>
            </a:r>
            <a:r>
              <a:rPr lang="zh-CN" altLang="en-US" smtClean="0"/>
              <a:t>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208854" y="-13335"/>
            <a:ext cx="0" cy="6868160"/>
          </a:xfrm>
          <a:prstGeom prst="line">
            <a:avLst/>
          </a:prstGeom>
          <a:ln w="0" cmpd="sng">
            <a:solidFill>
              <a:srgbClr val="929292">
                <a:alpha val="34000"/>
              </a:srgb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图片 18" descr="LOGO小-灰600"/>
          <p:cNvPicPr>
            <a:picLocks noChangeAspect="1"/>
          </p:cNvPicPr>
          <p:nvPr userDrawn="1"/>
        </p:nvPicPr>
        <p:blipFill>
          <a:blip r:embed="rId2" cstate="print"/>
          <a:srcRect l="3376" t="3376" r="3376" b="4316"/>
          <a:stretch>
            <a:fillRect/>
          </a:stretch>
        </p:blipFill>
        <p:spPr>
          <a:xfrm>
            <a:off x="11534786" y="6115050"/>
            <a:ext cx="288028" cy="285506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11369993" y="3188335"/>
            <a:ext cx="615376" cy="471170"/>
            <a:chOff x="17906" y="5021"/>
            <a:chExt cx="969" cy="742"/>
          </a:xfrm>
        </p:grpSpPr>
        <p:sp>
          <p:nvSpPr>
            <p:cNvPr id="9" name="矩形 8"/>
            <p:cNvSpPr/>
            <p:nvPr userDrawn="1"/>
          </p:nvSpPr>
          <p:spPr>
            <a:xfrm>
              <a:off x="18217" y="5369"/>
              <a:ext cx="347" cy="3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4"/>
            <p:cNvSpPr txBox="1"/>
            <p:nvPr userDrawn="1"/>
          </p:nvSpPr>
          <p:spPr>
            <a:xfrm>
              <a:off x="18019" y="5329"/>
              <a:ext cx="74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  <p:sp>
          <p:nvSpPr>
            <p:cNvPr id="11" name="灯片编号占位符 5"/>
            <p:cNvSpPr txBox="1"/>
            <p:nvPr userDrawn="1"/>
          </p:nvSpPr>
          <p:spPr>
            <a:xfrm>
              <a:off x="17906" y="5021"/>
              <a:ext cx="969" cy="348"/>
            </a:xfrm>
            <a:prstGeom prst="rect">
              <a:avLst/>
            </a:prstGeom>
            <a:ln w="3175">
              <a:noFill/>
            </a:ln>
          </p:spPr>
          <p:txBody>
            <a:bodyPr vert="horz" lIns="91440" tIns="45720" rIns="91440" bIns="45720" rtlCol="0" anchor="ctr"/>
            <a:lstStyle>
              <a:lvl1pPr algn="ctr">
                <a:defRPr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fld id="{304079A9-BF71-4753-B5A7-0F4719236ACB}" type="slidenum">
                <a:rPr kumimoji="0" lang="zh-CN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t>‹#›</a:t>
              </a:fld>
              <a:endPara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18217" y="5029"/>
              <a:ext cx="347" cy="348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LOGO纵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0820" y="2889250"/>
            <a:ext cx="566420" cy="1081405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11208854" y="-13335"/>
            <a:ext cx="0" cy="6868160"/>
          </a:xfrm>
          <a:prstGeom prst="line">
            <a:avLst/>
          </a:prstGeom>
          <a:ln w="0" cmpd="sng">
            <a:solidFill>
              <a:srgbClr val="929292">
                <a:alpha val="34000"/>
              </a:srgb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图片 18" descr="LOGO小-灰600"/>
          <p:cNvPicPr>
            <a:picLocks noChangeAspect="1"/>
          </p:cNvPicPr>
          <p:nvPr userDrawn="1"/>
        </p:nvPicPr>
        <p:blipFill>
          <a:blip r:embed="rId3" cstate="print"/>
          <a:srcRect l="3376" t="3376" r="3376" b="4316"/>
          <a:stretch>
            <a:fillRect/>
          </a:stretch>
        </p:blipFill>
        <p:spPr>
          <a:xfrm>
            <a:off x="11534786" y="6115050"/>
            <a:ext cx="288028" cy="285506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11369993" y="3188335"/>
            <a:ext cx="615376" cy="471170"/>
            <a:chOff x="17906" y="5021"/>
            <a:chExt cx="969" cy="742"/>
          </a:xfrm>
        </p:grpSpPr>
        <p:sp>
          <p:nvSpPr>
            <p:cNvPr id="3" name="矩形 2"/>
            <p:cNvSpPr/>
            <p:nvPr userDrawn="1"/>
          </p:nvSpPr>
          <p:spPr>
            <a:xfrm>
              <a:off x="18217" y="5369"/>
              <a:ext cx="347" cy="3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4"/>
            <p:cNvSpPr txBox="1"/>
            <p:nvPr userDrawn="1"/>
          </p:nvSpPr>
          <p:spPr>
            <a:xfrm>
              <a:off x="18019" y="5329"/>
              <a:ext cx="74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  <p:sp>
          <p:nvSpPr>
            <p:cNvPr id="7" name="灯片编号占位符 5"/>
            <p:cNvSpPr txBox="1"/>
            <p:nvPr userDrawn="1"/>
          </p:nvSpPr>
          <p:spPr>
            <a:xfrm>
              <a:off x="17906" y="5021"/>
              <a:ext cx="969" cy="348"/>
            </a:xfrm>
            <a:prstGeom prst="rect">
              <a:avLst/>
            </a:prstGeom>
            <a:ln w="3175">
              <a:noFill/>
            </a:ln>
          </p:spPr>
          <p:txBody>
            <a:bodyPr vert="horz" lIns="91440" tIns="45720" rIns="91440" bIns="45720" rtlCol="0" anchor="ctr"/>
            <a:lstStyle>
              <a:lvl1pPr algn="ctr">
                <a:defRPr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fld id="{304079A9-BF71-4753-B5A7-0F4719236ACB}" type="slidenum">
                <a:rPr kumimoji="0" lang="zh-CN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t>‹#›</a:t>
              </a:fld>
              <a:endPara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18217" y="5029"/>
              <a:ext cx="347" cy="348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3F853-E464-4051-A0F4-E2015BC54091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6C18E-53BE-468E-BA77-7B4B91320D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4294967295"/>
          </p:nvPr>
        </p:nvSpPr>
        <p:spPr>
          <a:xfrm>
            <a:off x="1170270" y="1702435"/>
            <a:ext cx="4702175" cy="1395730"/>
          </a:xfrm>
        </p:spPr>
        <p:txBody>
          <a:bodyPr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4000" dirty="0" smtClean="0"/>
              <a:t>此处为大标题编辑区域位置</a:t>
            </a:r>
          </a:p>
        </p:txBody>
      </p:sp>
      <p:sp>
        <p:nvSpPr>
          <p:cNvPr id="11" name="文本占位符 10"/>
          <p:cNvSpPr>
            <a:spLocks noGrp="1"/>
          </p:cNvSpPr>
          <p:nvPr/>
        </p:nvSpPr>
        <p:spPr>
          <a:xfrm>
            <a:off x="1170305" y="3139440"/>
            <a:ext cx="4702175" cy="32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600">
                <a:solidFill>
                  <a:srgbClr val="F7B649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 smtClean="0"/>
              <a:t>此处为副标题编辑区域内容位置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LOGO大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1273" y="1779270"/>
            <a:ext cx="1990725" cy="1990725"/>
          </a:xfrm>
          <a:prstGeom prst="rect">
            <a:avLst/>
          </a:prstGeom>
        </p:spPr>
      </p:pic>
      <p:sp>
        <p:nvSpPr>
          <p:cNvPr id="15" name="文本占位符 17"/>
          <p:cNvSpPr>
            <a:spLocks noGrp="1"/>
          </p:cNvSpPr>
          <p:nvPr/>
        </p:nvSpPr>
        <p:spPr>
          <a:xfrm>
            <a:off x="3576320" y="4349750"/>
            <a:ext cx="5040630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zh-CN" sz="3500" b="0" dirty="0" smtClean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6" name="矩形 15"/>
          <p:cNvSpPr/>
          <p:nvPr/>
        </p:nvSpPr>
        <p:spPr>
          <a:xfrm>
            <a:off x="4296635" y="4129405"/>
            <a:ext cx="3600000" cy="1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0000">
                <a:schemeClr val="bg1"/>
              </a:gs>
              <a:gs pos="7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虚线"/>
          <p:cNvPicPr>
            <a:picLocks noChangeAspect="1"/>
          </p:cNvPicPr>
          <p:nvPr/>
        </p:nvPicPr>
        <p:blipFill>
          <a:blip r:embed="rId3" cstate="print">
            <a:alphaModFix amt="60000"/>
          </a:blip>
          <a:stretch>
            <a:fillRect/>
          </a:stretch>
        </p:blipFill>
        <p:spPr>
          <a:xfrm>
            <a:off x="-35" y="0"/>
            <a:ext cx="12192000" cy="6855460"/>
          </a:xfrm>
          <a:prstGeom prst="rect">
            <a:avLst/>
          </a:prstGeom>
        </p:spPr>
      </p:pic>
      <p:pic>
        <p:nvPicPr>
          <p:cNvPr id="22" name="图片 21" descr="C:\Users\win\Documents\A22-01-022-【1215】东华大学视觉设计\PPT模板\2.jpg2"/>
          <p:cNvPicPr preferRelativeResize="0"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-35" y="0"/>
            <a:ext cx="12192635" cy="468757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/>
        </p:spPr>
      </p:pic>
      <p:grpSp>
        <p:nvGrpSpPr>
          <p:cNvPr id="52" name="组合 51"/>
          <p:cNvGrpSpPr/>
          <p:nvPr/>
        </p:nvGrpSpPr>
        <p:grpSpPr>
          <a:xfrm>
            <a:off x="797525" y="1712595"/>
            <a:ext cx="4193540" cy="855980"/>
            <a:chOff x="1255" y="2697"/>
            <a:chExt cx="6604" cy="1348"/>
          </a:xfrm>
        </p:grpSpPr>
        <p:sp>
          <p:nvSpPr>
            <p:cNvPr id="20" name="文本占位符 17"/>
            <p:cNvSpPr>
              <a:spLocks noGrp="1"/>
            </p:cNvSpPr>
            <p:nvPr/>
          </p:nvSpPr>
          <p:spPr>
            <a:xfrm>
              <a:off x="1255" y="2879"/>
              <a:ext cx="2738" cy="11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>
                <a:lnSpc>
                  <a:spcPts val="5900"/>
                </a:lnSpc>
                <a:buNone/>
                <a:defRPr sz="4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l">
                <a:lnSpc>
                  <a:spcPts val="5200"/>
                </a:lnSpc>
                <a:spcBef>
                  <a:spcPts val="1000"/>
                </a:spcBef>
                <a:spcAft>
                  <a:spcPts val="0"/>
                </a:spcAft>
              </a:pPr>
              <a:r>
                <a:rPr lang="zh-CN" altLang="en-US" sz="6000" b="0" dirty="0" smtClean="0"/>
                <a:t>目录</a:t>
              </a:r>
            </a:p>
          </p:txBody>
        </p:sp>
        <p:sp>
          <p:nvSpPr>
            <p:cNvPr id="21" name="文本占位符 10"/>
            <p:cNvSpPr>
              <a:spLocks noGrp="1"/>
            </p:cNvSpPr>
            <p:nvPr/>
          </p:nvSpPr>
          <p:spPr>
            <a:xfrm>
              <a:off x="3977" y="2697"/>
              <a:ext cx="3882" cy="8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>
                <a:buNone/>
                <a:defRPr sz="1600">
                  <a:solidFill>
                    <a:srgbClr val="F7B649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/>
              <a:r>
                <a:rPr lang="en-US" altLang="zh-CN" sz="2000" dirty="0" smtClean="0">
                  <a:solidFill>
                    <a:schemeClr val="bg1"/>
                  </a:solidFill>
                </a:rPr>
                <a:t>CONTENT</a:t>
              </a: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867410" y="4988560"/>
            <a:ext cx="4965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01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879475" y="5474335"/>
            <a:ext cx="18268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分类主题编辑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81380" y="5732145"/>
            <a:ext cx="182499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此处为内文编辑区域位置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935605" y="4988560"/>
            <a:ext cx="4965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02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947670" y="5474335"/>
            <a:ext cx="18268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分类主题编辑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949575" y="5732145"/>
            <a:ext cx="182499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此处为内文编辑区域位置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991100" y="4988560"/>
            <a:ext cx="4965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03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003165" y="5474335"/>
            <a:ext cx="18268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分类主题编辑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005070" y="5732145"/>
            <a:ext cx="182499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此处为内文编辑区域位置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059295" y="4988560"/>
            <a:ext cx="4965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04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071360" y="5474335"/>
            <a:ext cx="18268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分类主题编辑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7073265" y="5732145"/>
            <a:ext cx="182499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此处为内文编辑区域位置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9114790" y="4988560"/>
            <a:ext cx="4965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05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9126855" y="5474335"/>
            <a:ext cx="18268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分类主题编辑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9128760" y="5732145"/>
            <a:ext cx="182499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此处为内文编辑区域位置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19200" y="2178685"/>
            <a:ext cx="828040" cy="828040"/>
            <a:chOff x="421" y="6822"/>
            <a:chExt cx="1304" cy="1304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506" y="6907"/>
              <a:ext cx="1134" cy="113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421" y="6822"/>
              <a:ext cx="1304" cy="13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24880" y="4353560"/>
            <a:ext cx="828040" cy="828040"/>
            <a:chOff x="421" y="6822"/>
            <a:chExt cx="1304" cy="1304"/>
          </a:xfrm>
        </p:grpSpPr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506" y="6907"/>
              <a:ext cx="1134" cy="113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421" y="6822"/>
              <a:ext cx="1304" cy="13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24880" y="2178685"/>
            <a:ext cx="828040" cy="828040"/>
            <a:chOff x="421" y="6822"/>
            <a:chExt cx="1304" cy="1304"/>
          </a:xfrm>
        </p:grpSpPr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506" y="6907"/>
              <a:ext cx="1134" cy="113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421" y="6822"/>
              <a:ext cx="1304" cy="13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44600" y="4353560"/>
            <a:ext cx="828040" cy="828040"/>
            <a:chOff x="421" y="6822"/>
            <a:chExt cx="1304" cy="1304"/>
          </a:xfrm>
        </p:grpSpPr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506" y="6907"/>
              <a:ext cx="1134" cy="113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421" y="6822"/>
              <a:ext cx="1304" cy="13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占位符 17"/>
          <p:cNvSpPr>
            <a:spLocks noGrp="1"/>
          </p:cNvSpPr>
          <p:nvPr/>
        </p:nvSpPr>
        <p:spPr>
          <a:xfrm>
            <a:off x="3262630" y="650875"/>
            <a:ext cx="4704080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3000" dirty="0" smtClean="0"/>
              <a:t>请在此输入标题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9650" y="1150620"/>
            <a:ext cx="11199495" cy="0"/>
            <a:chOff x="1" y="1812"/>
            <a:chExt cx="17637" cy="0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" y="1812"/>
              <a:ext cx="497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2667" y="1812"/>
              <a:ext cx="497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1283935" y="2254885"/>
            <a:ext cx="3914775" cy="1732280"/>
            <a:chOff x="1357" y="7857"/>
            <a:chExt cx="6165" cy="2728"/>
          </a:xfrm>
        </p:grpSpPr>
        <p:sp>
          <p:nvSpPr>
            <p:cNvPr id="22" name="文本框 21"/>
            <p:cNvSpPr txBox="1"/>
            <p:nvPr/>
          </p:nvSpPr>
          <p:spPr>
            <a:xfrm>
              <a:off x="1357" y="7857"/>
              <a:ext cx="1180" cy="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altLang="zh-CN" sz="3800" dirty="0">
                  <a:solidFill>
                    <a:schemeClr val="bg1">
                      <a:alpha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01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559" y="8172"/>
              <a:ext cx="287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请在此处输入标题内容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537" y="8700"/>
              <a:ext cx="4985" cy="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234315" algn="l">
                <a:lnSpc>
                  <a:spcPct val="160000"/>
                </a:lnSpc>
                <a:buClrTx/>
                <a:buSzTx/>
                <a:buFontTx/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此处为内文编辑区域，请根据实际情况编辑。此处为内文编辑区域，请根据实际情况编辑。此处为内文编辑区域，请根据实际情况编辑。</a:t>
              </a:r>
            </a:p>
            <a:p>
              <a:pPr lvl="0" indent="234315" algn="l">
                <a:lnSpc>
                  <a:spcPct val="160000"/>
                </a:lnSpc>
                <a:buClrTx/>
                <a:buSzTx/>
                <a:buFontTx/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051515" y="2254885"/>
            <a:ext cx="3914775" cy="1732280"/>
            <a:chOff x="1357" y="7857"/>
            <a:chExt cx="6165" cy="2728"/>
          </a:xfrm>
        </p:grpSpPr>
        <p:sp>
          <p:nvSpPr>
            <p:cNvPr id="31" name="文本框 30"/>
            <p:cNvSpPr txBox="1"/>
            <p:nvPr/>
          </p:nvSpPr>
          <p:spPr>
            <a:xfrm>
              <a:off x="1357" y="7857"/>
              <a:ext cx="1180" cy="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altLang="zh-CN" sz="3800" dirty="0">
                  <a:solidFill>
                    <a:schemeClr val="bg1">
                      <a:alpha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02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559" y="8172"/>
              <a:ext cx="287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请在此处输入标题内容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537" y="8700"/>
              <a:ext cx="4985" cy="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34315" fontAlgn="auto">
                <a:lnSpc>
                  <a:spcPct val="160000"/>
                </a:lnSpc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此处为内文编辑区域，请根据实际情况编辑。此处为内文编辑区域，请根据实际情况编辑。此处为内文编辑区域，请根据实际情况编辑。</a:t>
              </a:r>
              <a:endParaRPr lang="zh-CN" altLang="en-US" sz="9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234315" fontAlgn="auto">
                <a:lnSpc>
                  <a:spcPct val="160000"/>
                </a:lnSpc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83935" y="4407535"/>
            <a:ext cx="3914775" cy="1732280"/>
            <a:chOff x="1357" y="7857"/>
            <a:chExt cx="6165" cy="2728"/>
          </a:xfrm>
        </p:grpSpPr>
        <p:sp>
          <p:nvSpPr>
            <p:cNvPr id="35" name="文本框 34"/>
            <p:cNvSpPr txBox="1"/>
            <p:nvPr/>
          </p:nvSpPr>
          <p:spPr>
            <a:xfrm>
              <a:off x="1357" y="7857"/>
              <a:ext cx="1180" cy="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altLang="zh-CN" sz="3800" dirty="0">
                  <a:solidFill>
                    <a:schemeClr val="bg1">
                      <a:alpha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03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559" y="8172"/>
              <a:ext cx="287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请在此处输入标题内容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537" y="8700"/>
              <a:ext cx="4985" cy="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234315" algn="l">
                <a:lnSpc>
                  <a:spcPct val="160000"/>
                </a:lnSpc>
                <a:buClrTx/>
                <a:buSzTx/>
                <a:buFontTx/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此处为内文编辑区域，请根据实际情况编辑。此处为内文编辑区域，请根据实际情况编辑。此处为内文编辑区域，请根据实际情况编辑。</a:t>
              </a:r>
            </a:p>
            <a:p>
              <a:pPr lvl="0" indent="234315" algn="l">
                <a:lnSpc>
                  <a:spcPct val="160000"/>
                </a:lnSpc>
                <a:buClrTx/>
                <a:buSzTx/>
                <a:buFontTx/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051515" y="4407535"/>
            <a:ext cx="3914775" cy="1732280"/>
            <a:chOff x="1357" y="7857"/>
            <a:chExt cx="6165" cy="2728"/>
          </a:xfrm>
        </p:grpSpPr>
        <p:sp>
          <p:nvSpPr>
            <p:cNvPr id="39" name="文本框 38"/>
            <p:cNvSpPr txBox="1"/>
            <p:nvPr/>
          </p:nvSpPr>
          <p:spPr>
            <a:xfrm>
              <a:off x="1357" y="7857"/>
              <a:ext cx="1180" cy="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altLang="zh-CN" sz="3800" dirty="0">
                  <a:solidFill>
                    <a:schemeClr val="bg1">
                      <a:alpha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字魂105号-简雅黑" panose="00000500000000000000" pitchFamily="2" charset="-122"/>
                </a:rPr>
                <a:t>04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559" y="8172"/>
              <a:ext cx="287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请在此处输入标题内容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537" y="8700"/>
              <a:ext cx="4985" cy="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234315" algn="l">
                <a:lnSpc>
                  <a:spcPct val="160000"/>
                </a:lnSpc>
                <a:buClrTx/>
                <a:buSzTx/>
                <a:buFontTx/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此处为内文编辑区域，请根据实际情况编辑。此处为内文编辑区域，请根据实际情况编辑。此处为内文编辑区域，请根据实际情况编辑。</a:t>
              </a:r>
            </a:p>
            <a:p>
              <a:pPr lvl="0" indent="234315" algn="l">
                <a:lnSpc>
                  <a:spcPct val="160000"/>
                </a:lnSpc>
                <a:buClrTx/>
                <a:buSzTx/>
                <a:buFontTx/>
              </a:pPr>
              <a:r>
                <a:rPr lang="zh-CN" altLang="en-US" sz="9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此处为内文编辑区域，请根据实际情况编辑。此处为内文编辑区域，请根据实际情况编辑。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5325" y="1905"/>
            <a:ext cx="5052695" cy="6866890"/>
          </a:xfrm>
          <a:prstGeom prst="rect">
            <a:avLst/>
          </a:prstGeom>
          <a:solidFill>
            <a:srgbClr val="A7131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17"/>
          <p:cNvSpPr>
            <a:spLocks noGrp="1"/>
          </p:cNvSpPr>
          <p:nvPr/>
        </p:nvSpPr>
        <p:spPr>
          <a:xfrm>
            <a:off x="1890043" y="659765"/>
            <a:ext cx="3162935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3000" dirty="0" smtClean="0"/>
              <a:t>请在此输入标题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872615" y="1409065"/>
            <a:ext cx="2953385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请在此处输入副标题内容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872615" y="1923415"/>
            <a:ext cx="3074035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，请根据实际情况编辑。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bg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endParaRPr lang="zh-CN" altLang="en-US" sz="900" dirty="0">
              <a:solidFill>
                <a:schemeClr val="bg1">
                  <a:alpha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7"/>
          <p:cNvSpPr>
            <a:spLocks noGrp="1"/>
          </p:cNvSpPr>
          <p:nvPr/>
        </p:nvSpPr>
        <p:spPr>
          <a:xfrm>
            <a:off x="847090" y="659765"/>
            <a:ext cx="10150475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3000" dirty="0" smtClean="0">
                <a:solidFill>
                  <a:srgbClr val="C00000"/>
                </a:solidFill>
              </a:rPr>
              <a:t>请在此输入标题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46455" y="1409065"/>
            <a:ext cx="1015238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图文结合页面副标题输入内容区域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73760" y="2272030"/>
            <a:ext cx="19367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分类主题编辑区域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3760" y="2593340"/>
            <a:ext cx="1940560" cy="46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601720" y="2272030"/>
            <a:ext cx="19367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分类主题编辑区域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01720" y="2593340"/>
            <a:ext cx="1940560" cy="46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329680" y="2272030"/>
            <a:ext cx="19367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分类主题编辑区域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29680" y="2593340"/>
            <a:ext cx="1940560" cy="46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057640" y="2272030"/>
            <a:ext cx="19399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分类主题编辑区域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57640" y="2593340"/>
            <a:ext cx="1940560" cy="46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</a:t>
            </a:r>
          </a:p>
        </p:txBody>
      </p:sp>
      <p:pic>
        <p:nvPicPr>
          <p:cNvPr id="22" name="图片 21" descr="F:\A22-00-001Dhu官网\_甲-信息\2021秋景图片\导出-延安路校区\MK401952.jpgMK401952"/>
          <p:cNvPicPr>
            <a:picLocks noChangeAspect="1"/>
          </p:cNvPicPr>
          <p:nvPr/>
        </p:nvPicPr>
        <p:blipFill rotWithShape="1">
          <a:blip r:embed="rId2" cstate="print"/>
          <a:srcRect t="44224" b="21336"/>
          <a:stretch>
            <a:fillRect/>
          </a:stretch>
        </p:blipFill>
        <p:spPr>
          <a:xfrm>
            <a:off x="954405" y="3438525"/>
            <a:ext cx="10238740" cy="23514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文本框 23"/>
          <p:cNvSpPr txBox="1"/>
          <p:nvPr/>
        </p:nvSpPr>
        <p:spPr>
          <a:xfrm>
            <a:off x="949325" y="6139815"/>
            <a:ext cx="857250" cy="213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图片解析文字</a:t>
            </a:r>
            <a:r>
              <a:rPr lang="en-US" altLang="zh-CN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</p:txBody>
      </p:sp>
      <p:pic>
        <p:nvPicPr>
          <p:cNvPr id="7" name="图片 6" descr="C:/Users/Administrator/AppData/Local/Temp/picturecompress_20220302213317/output_1.jpgoutput_1"/>
          <p:cNvPicPr>
            <a:picLocks noChangeAspect="1"/>
          </p:cNvPicPr>
          <p:nvPr/>
        </p:nvPicPr>
        <p:blipFill>
          <a:blip r:embed="rId3" cstate="print"/>
          <a:srcRect l="93" t="13667" r="-93" b="40981"/>
          <a:stretch>
            <a:fillRect/>
          </a:stretch>
        </p:blipFill>
        <p:spPr>
          <a:xfrm>
            <a:off x="954405" y="3416935"/>
            <a:ext cx="10238740" cy="30956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125855" y="2059305"/>
            <a:ext cx="2213610" cy="2213610"/>
          </a:xfrm>
          <a:prstGeom prst="ellipse">
            <a:avLst/>
          </a:prstGeom>
          <a:blipFill rotWithShape="1"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026785" y="2059305"/>
            <a:ext cx="2213610" cy="2213610"/>
          </a:xfrm>
          <a:prstGeom prst="ellipse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8477250" y="2059305"/>
            <a:ext cx="2213610" cy="2213610"/>
          </a:xfrm>
          <a:prstGeom prst="ellipse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576320" y="2059305"/>
            <a:ext cx="2213610" cy="2213610"/>
          </a:xfrm>
          <a:prstGeom prst="ellipse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026785" y="2059305"/>
            <a:ext cx="2213610" cy="2213610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477250" y="2059305"/>
            <a:ext cx="2213610" cy="2213610"/>
          </a:xfrm>
          <a:prstGeom prst="ellipse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576320" y="2059305"/>
            <a:ext cx="2213610" cy="2213610"/>
          </a:xfrm>
          <a:prstGeom prst="ellipse">
            <a:avLst/>
          </a:prstGeom>
          <a:blipFill rotWithShape="1"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>
            <a:spLocks noChangeAspect="1"/>
          </p:cNvSpPr>
          <p:nvPr/>
        </p:nvSpPr>
        <p:spPr>
          <a:xfrm>
            <a:off x="1579880" y="2512090"/>
            <a:ext cx="1306800" cy="130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4029105" y="2513330"/>
            <a:ext cx="1306800" cy="130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6480810" y="2513330"/>
            <a:ext cx="1306830" cy="1306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8930005" y="2514600"/>
            <a:ext cx="1306830" cy="1306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17"/>
          <p:cNvSpPr>
            <a:spLocks noGrp="1"/>
          </p:cNvSpPr>
          <p:nvPr/>
        </p:nvSpPr>
        <p:spPr>
          <a:xfrm>
            <a:off x="1027713" y="659765"/>
            <a:ext cx="3162935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3000" dirty="0" smtClean="0">
                <a:solidFill>
                  <a:srgbClr val="C00000"/>
                </a:solidFill>
              </a:rPr>
              <a:t>请在此输入标题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62380" y="4684395"/>
            <a:ext cx="17741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请在此处输入标题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62380" y="4982845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11575" y="4685030"/>
            <a:ext cx="17741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11575" y="4983480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208395" y="4683760"/>
            <a:ext cx="17741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08395" y="4982210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657590" y="4684395"/>
            <a:ext cx="17741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57590" y="4982845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  <p:sp>
        <p:nvSpPr>
          <p:cNvPr id="35" name="椭圆 34"/>
          <p:cNvSpPr>
            <a:spLocks noChangeAspect="1"/>
          </p:cNvSpPr>
          <p:nvPr/>
        </p:nvSpPr>
        <p:spPr>
          <a:xfrm>
            <a:off x="1579880" y="2513330"/>
            <a:ext cx="1305560" cy="1305560"/>
          </a:xfrm>
          <a:prstGeom prst="ellipse">
            <a:avLst/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>
            <a:spLocks noChangeAspect="1"/>
          </p:cNvSpPr>
          <p:nvPr/>
        </p:nvSpPr>
        <p:spPr>
          <a:xfrm>
            <a:off x="4030345" y="2513330"/>
            <a:ext cx="1305560" cy="1305560"/>
          </a:xfrm>
          <a:prstGeom prst="ellipse">
            <a:avLst/>
          </a:prstGeom>
          <a:blipFill rotWithShape="1"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>
            <a:spLocks noChangeAspect="1"/>
          </p:cNvSpPr>
          <p:nvPr/>
        </p:nvSpPr>
        <p:spPr>
          <a:xfrm>
            <a:off x="6480810" y="2513330"/>
            <a:ext cx="1305560" cy="1305560"/>
          </a:xfrm>
          <a:prstGeom prst="ellipse">
            <a:avLst/>
          </a:prstGeom>
          <a:blipFill rotWithShape="1"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>
            <a:spLocks noChangeAspect="1"/>
          </p:cNvSpPr>
          <p:nvPr/>
        </p:nvSpPr>
        <p:spPr>
          <a:xfrm>
            <a:off x="8931275" y="2513330"/>
            <a:ext cx="1305560" cy="1305560"/>
          </a:xfrm>
          <a:prstGeom prst="ellipse">
            <a:avLst/>
          </a:prstGeom>
          <a:blipFill rotWithShape="1"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:\A22-00-001Dhu官网\_甲-信息\2021秋景图片\导出-航拍松江校区\DJI_0044.jpgDJI_0044"/>
          <p:cNvPicPr>
            <a:picLocks noChangeAspect="1"/>
          </p:cNvPicPr>
          <p:nvPr/>
        </p:nvPicPr>
        <p:blipFill rotWithShape="1">
          <a:blip r:embed="rId2" cstate="print"/>
          <a:srcRect l="20029" t="603" r="2643" b="462"/>
          <a:stretch>
            <a:fillRect/>
          </a:stretch>
        </p:blipFill>
        <p:spPr>
          <a:xfrm>
            <a:off x="949325" y="1064895"/>
            <a:ext cx="4106545" cy="48926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文本框 38"/>
          <p:cNvSpPr txBox="1"/>
          <p:nvPr/>
        </p:nvSpPr>
        <p:spPr>
          <a:xfrm>
            <a:off x="873760" y="429895"/>
            <a:ext cx="41916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分类主题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873760" y="624205"/>
            <a:ext cx="419100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此处为内文编辑区域位置</a:t>
            </a:r>
          </a:p>
        </p:txBody>
      </p:sp>
      <p:sp>
        <p:nvSpPr>
          <p:cNvPr id="41" name="文本占位符 17"/>
          <p:cNvSpPr>
            <a:spLocks noGrp="1"/>
          </p:cNvSpPr>
          <p:nvPr/>
        </p:nvSpPr>
        <p:spPr>
          <a:xfrm>
            <a:off x="6028690" y="1486535"/>
            <a:ext cx="4756785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3000" dirty="0" smtClean="0">
                <a:solidFill>
                  <a:srgbClr val="C00000"/>
                </a:solidFill>
              </a:rPr>
              <a:t>图文结合页面大标题编辑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6047105" y="2235835"/>
            <a:ext cx="473837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图文结合页面副标题编辑区域位置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7035800" y="2689860"/>
            <a:ext cx="4965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01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028815" y="3164840"/>
            <a:ext cx="16998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请在此处输入标题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030720" y="3346450"/>
            <a:ext cx="1698625" cy="2745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endParaRPr lang="zh-CN" altLang="en-US" sz="900" dirty="0">
              <a:solidFill>
                <a:schemeClr val="tx1">
                  <a:alpha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091930" y="2689860"/>
            <a:ext cx="4965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字魂105号-简雅黑" panose="00000500000000000000" pitchFamily="2" charset="-122"/>
              </a:rPr>
              <a:t>02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9084945" y="3164840"/>
            <a:ext cx="16998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086850" y="3346450"/>
            <a:ext cx="1698625" cy="2745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此处为内文编辑区域，请根据实际情况编辑。此处为内文编辑区域，请根据实际情况编辑。此处为内文编辑区域，请根据实际情况编辑。</a:t>
            </a: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endParaRPr lang="zh-CN" altLang="en-US" sz="900" dirty="0">
              <a:solidFill>
                <a:schemeClr val="tx1">
                  <a:alpha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234315" algn="l">
              <a:lnSpc>
                <a:spcPct val="160000"/>
              </a:lnSpc>
              <a:buClrTx/>
              <a:buSzTx/>
              <a:buFontTx/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49325" y="6139815"/>
            <a:ext cx="857250" cy="213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图片解析文字</a:t>
            </a:r>
            <a:r>
              <a:rPr lang="en-US" altLang="zh-CN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C:/Users/Administrator/AppData/Local/Temp/picturecompress_20220302215230/output_1.jpgoutput_1"/>
          <p:cNvPicPr>
            <a:picLocks noChangeAspect="1"/>
          </p:cNvPicPr>
          <p:nvPr/>
        </p:nvPicPr>
        <p:blipFill>
          <a:blip r:embed="rId2" cstate="print"/>
          <a:srcRect l="61991" t="25975" r="16134" b="13092"/>
          <a:stretch>
            <a:fillRect/>
          </a:stretch>
        </p:blipFill>
        <p:spPr>
          <a:xfrm>
            <a:off x="3085465" y="1233805"/>
            <a:ext cx="1790065" cy="3324860"/>
          </a:xfrm>
          <a:prstGeom prst="rect">
            <a:avLst/>
          </a:prstGeom>
        </p:spPr>
      </p:pic>
      <p:pic>
        <p:nvPicPr>
          <p:cNvPr id="11" name="图片 10" descr="C:/Users/Administrator/AppData/Local/Temp/picturecompress_20220302214230/output_1.jpgoutput_1"/>
          <p:cNvPicPr>
            <a:picLocks noChangeAspect="1"/>
          </p:cNvPicPr>
          <p:nvPr/>
        </p:nvPicPr>
        <p:blipFill>
          <a:blip r:embed="rId3" cstate="print"/>
          <a:srcRect l="64166"/>
          <a:stretch>
            <a:fillRect/>
          </a:stretch>
        </p:blipFill>
        <p:spPr>
          <a:xfrm>
            <a:off x="9145905" y="1233805"/>
            <a:ext cx="1789430" cy="3329305"/>
          </a:xfrm>
          <a:prstGeom prst="rect">
            <a:avLst/>
          </a:prstGeom>
        </p:spPr>
      </p:pic>
      <p:pic>
        <p:nvPicPr>
          <p:cNvPr id="14" name="图片 13" descr="C:/Users/Administrator/AppData/Local/Temp/picturecompress_20220302214645/output_1.jpgoutput_1"/>
          <p:cNvPicPr/>
          <p:nvPr/>
        </p:nvPicPr>
        <p:blipFill>
          <a:blip r:embed="rId4" cstate="print"/>
          <a:srcRect l="8340" r="11134"/>
          <a:stretch>
            <a:fillRect/>
          </a:stretch>
        </p:blipFill>
        <p:spPr>
          <a:xfrm>
            <a:off x="5106670" y="1233805"/>
            <a:ext cx="1788795" cy="3336925"/>
          </a:xfrm>
          <a:prstGeom prst="rect">
            <a:avLst/>
          </a:prstGeom>
        </p:spPr>
      </p:pic>
      <p:pic>
        <p:nvPicPr>
          <p:cNvPr id="17" name="图片 16" descr="C:/Users/Administrator/AppData/Local/Temp/picturecompress_20220302214910/output_1.jpgoutput_1"/>
          <p:cNvPicPr/>
          <p:nvPr/>
        </p:nvPicPr>
        <p:blipFill>
          <a:blip r:embed="rId5" cstate="print"/>
          <a:srcRect l="22014" r="42318"/>
          <a:stretch>
            <a:fillRect/>
          </a:stretch>
        </p:blipFill>
        <p:spPr>
          <a:xfrm>
            <a:off x="7126605" y="1233805"/>
            <a:ext cx="1788160" cy="333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325755" cy="6858000"/>
          </a:xfrm>
          <a:prstGeom prst="rect">
            <a:avLst/>
          </a:prstGeom>
          <a:solidFill>
            <a:srgbClr val="A7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17"/>
          <p:cNvSpPr>
            <a:spLocks noGrp="1"/>
          </p:cNvSpPr>
          <p:nvPr/>
        </p:nvSpPr>
        <p:spPr>
          <a:xfrm>
            <a:off x="755933" y="868045"/>
            <a:ext cx="3162935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rgbClr val="C00000"/>
                </a:solidFill>
              </a:rPr>
              <a:t>请在此输入标题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999105" y="4784090"/>
            <a:ext cx="18694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99105" y="5082540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001895" y="4784090"/>
            <a:ext cx="18992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01895" y="5082540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034530" y="4784090"/>
            <a:ext cx="18707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34530" y="5082540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039225" y="4784090"/>
            <a:ext cx="1903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请在此处输入标题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39225" y="5082540"/>
            <a:ext cx="194056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4315" algn="l">
              <a:lnSpc>
                <a:spcPct val="160000"/>
              </a:lnSpc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此处为内文编辑区域，请根据实际情况编辑。此处为内文编辑区域，请根据实际情况编辑。此处为内文编辑区域。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951865" y="1927225"/>
          <a:ext cx="10245090" cy="42360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669790"/>
                <a:gridCol w="1937385"/>
                <a:gridCol w="1812925"/>
                <a:gridCol w="1824990"/>
              </a:tblGrid>
              <a:tr h="6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1" dirty="0" smtClean="0">
                          <a:ln>
                            <a:noFill/>
                          </a:ln>
                          <a:solidFill>
                            <a:srgbClr val="C00000">
                              <a:alpha val="8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请在此处输入标题</a:t>
                      </a:r>
                    </a:p>
                  </a:txBody>
                  <a:tcPr marL="136525" marR="136525" marT="136525" marB="136525" anchor="ctr">
                    <a:lnB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1" kern="1200" dirty="0" smtClean="0">
                          <a:ln>
                            <a:noFill/>
                          </a:ln>
                          <a:solidFill>
                            <a:srgbClr val="C00000">
                              <a:alpha val="8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请在此处输入标题</a:t>
                      </a:r>
                    </a:p>
                  </a:txBody>
                  <a:tcPr marL="136525" marR="136525" marT="136525" marB="136525" anchor="ctr" anchorCtr="1">
                    <a:lnB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1" kern="1200" dirty="0" smtClean="0">
                          <a:ln>
                            <a:noFill/>
                          </a:ln>
                          <a:solidFill>
                            <a:srgbClr val="C00000">
                              <a:alpha val="8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请在此处输入标题</a:t>
                      </a:r>
                    </a:p>
                  </a:txBody>
                  <a:tcPr marL="136525" marR="136525" marT="136525" marB="136525" anchor="ctr" anchorCtr="1">
                    <a:lnB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1" kern="1200" dirty="0" smtClean="0">
                          <a:ln>
                            <a:noFill/>
                          </a:ln>
                          <a:solidFill>
                            <a:srgbClr val="C00000">
                              <a:alpha val="8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请在此处输入标题</a:t>
                      </a:r>
                    </a:p>
                  </a:txBody>
                  <a:tcPr marL="136525" marR="136525" marT="136525" marB="136525" anchor="ctr" anchorCtr="1">
                    <a:lnB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请在此处输入详细内容，请在此处输入详细内容</a:t>
                      </a:r>
                    </a:p>
                  </a:txBody>
                  <a:tcPr marL="136525" marR="136525" marT="136525" marB="136525" anchor="ctr">
                    <a:lnT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12700" cap="flat" cmpd="sng" algn="ctr">
                      <a:solidFill>
                        <a:srgbClr val="A713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请在此处输入详细内容，请在此处输入详细内容</a:t>
                      </a:r>
                    </a:p>
                  </a:txBody>
                  <a:tcPr marL="136525" marR="136525" marT="136525" marB="136525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请在此处输入详细内容，请在此处输入详细内容</a:t>
                      </a:r>
                    </a:p>
                  </a:txBody>
                  <a:tcPr marL="136525" marR="136525" marT="136525" marB="136525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请在此处输入详细内容，请在此处输入详细内容</a:t>
                      </a:r>
                    </a:p>
                  </a:txBody>
                  <a:tcPr marL="136525" marR="136525" marT="136525" marB="136525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请在此处输入详细内容，请在此处输入详细内容</a:t>
                      </a:r>
                    </a:p>
                  </a:txBody>
                  <a:tcPr marL="136525" marR="136525" marT="136525" marB="136525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请在此处输入详细内容，请在此处输入详细内容</a:t>
                      </a:r>
                    </a:p>
                  </a:txBody>
                  <a:tcPr marL="136525" marR="136525" marT="136525" marB="136525" anchor="ctr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 smtClean="0">
                          <a:ln>
                            <a:noFill/>
                          </a:ln>
                          <a:solidFill>
                            <a:schemeClr val="tx1">
                              <a:alpha val="8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请在此处输入详细内容</a:t>
                      </a:r>
                    </a:p>
                  </a:txBody>
                  <a:tcPr marL="136525" marR="136525" marT="136525" marB="136525" anchor="ctr" anchorCtr="1"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4" name="文本占位符 17"/>
          <p:cNvSpPr>
            <a:spLocks noGrp="1"/>
          </p:cNvSpPr>
          <p:nvPr/>
        </p:nvSpPr>
        <p:spPr>
          <a:xfrm>
            <a:off x="847090" y="659765"/>
            <a:ext cx="10150475" cy="7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900"/>
              </a:lnSpc>
              <a:buNone/>
              <a:defRPr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ts val="5200"/>
              </a:lnSpc>
              <a:spcBef>
                <a:spcPts val="1000"/>
              </a:spcBef>
              <a:spcAft>
                <a:spcPts val="0"/>
              </a:spcAft>
            </a:pPr>
            <a:r>
              <a:rPr lang="zh-CN" altLang="en-US" sz="3000" dirty="0" smtClean="0">
                <a:solidFill>
                  <a:srgbClr val="C00000"/>
                </a:solidFill>
              </a:rPr>
              <a:t>请在此输入标题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6455" y="1409065"/>
            <a:ext cx="1015238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图文结合页面副标题输入内容区域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82,&quot;width&quot;:1920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f148593-3578-41ff-a162-5534592d220d}"/>
  <p:tag name="TABLE_ENDDRAG_ORIGIN_RECT" val="806*333"/>
  <p:tag name="TABLE_ENDDRAG_RECT" val="74*151*806*3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1310</Words>
  <Application>Microsoft Office PowerPoint</Application>
  <PresentationFormat>自定义</PresentationFormat>
  <Paragraphs>118</Paragraphs>
  <Slides>10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Company>DoubleOX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</dc:creator>
  <cp:lastModifiedBy>頡</cp:lastModifiedBy>
  <cp:revision>35</cp:revision>
  <dcterms:created xsi:type="dcterms:W3CDTF">2022-03-01T06:53:00Z</dcterms:created>
  <dcterms:modified xsi:type="dcterms:W3CDTF">2022-03-04T02:11:49Z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7445504A2340472BA4483238E3378089</vt:lpwstr>
  </property>
  <property fmtid="{D5CDD505-2E9C-101B-9397-08002B2CF9AE}" pid="3" name="KSOProductBuildVer">
    <vt:lpwstr>2052-11.1.0.11365</vt:lpwstr>
  </property>
</Properties>
</file>